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2"/>
  </p:notesMasterIdLst>
  <p:handoutMasterIdLst>
    <p:handoutMasterId r:id="rId23"/>
  </p:handoutMasterIdLst>
  <p:sldIdLst>
    <p:sldId id="410" r:id="rId2"/>
    <p:sldId id="411" r:id="rId3"/>
    <p:sldId id="456" r:id="rId4"/>
    <p:sldId id="525" r:id="rId5"/>
    <p:sldId id="508" r:id="rId6"/>
    <p:sldId id="555" r:id="rId7"/>
    <p:sldId id="566" r:id="rId8"/>
    <p:sldId id="565" r:id="rId9"/>
    <p:sldId id="511" r:id="rId10"/>
    <p:sldId id="564" r:id="rId11"/>
    <p:sldId id="556" r:id="rId12"/>
    <p:sldId id="563" r:id="rId13"/>
    <p:sldId id="558" r:id="rId14"/>
    <p:sldId id="559" r:id="rId15"/>
    <p:sldId id="522" r:id="rId16"/>
    <p:sldId id="567" r:id="rId17"/>
    <p:sldId id="568" r:id="rId18"/>
    <p:sldId id="560" r:id="rId19"/>
    <p:sldId id="562" r:id="rId20"/>
    <p:sldId id="428"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F7D"/>
    <a:srgbClr val="6F59A0"/>
    <a:srgbClr val="0059AA"/>
    <a:srgbClr val="9B1414"/>
    <a:srgbClr val="4A9CDB"/>
    <a:srgbClr val="5C9D47"/>
    <a:srgbClr val="677D98"/>
    <a:srgbClr val="F8F8F8"/>
    <a:srgbClr val="00A2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p:restoredTop sz="94674"/>
  </p:normalViewPr>
  <p:slideViewPr>
    <p:cSldViewPr snapToGrid="0" snapToObjects="1">
      <p:cViewPr varScale="1">
        <p:scale>
          <a:sx n="124" d="100"/>
          <a:sy n="124" d="100"/>
        </p:scale>
        <p:origin x="14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2F078-4EF9-8A47-B783-3519901B952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3DEFBBC-5DC6-5B44-BA87-2065DC9BE6F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4E459DB-21CF-C145-AA88-600F1C90DE3D}" type="datetimeFigureOut">
              <a:rPr lang="en-US" altLang="ro-RO"/>
              <a:pPr>
                <a:defRPr/>
              </a:pPr>
              <a:t>8/9/19</a:t>
            </a:fld>
            <a:endParaRPr lang="en-US" altLang="ro-RO"/>
          </a:p>
        </p:txBody>
      </p:sp>
      <p:sp>
        <p:nvSpPr>
          <p:cNvPr id="4" name="Footer Placeholder 3">
            <a:extLst>
              <a:ext uri="{FF2B5EF4-FFF2-40B4-BE49-F238E27FC236}">
                <a16:creationId xmlns:a16="http://schemas.microsoft.com/office/drawing/2014/main" id="{944D53C4-C91C-9B41-93B3-C9DC188BEC8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9DD31C1F-368A-B848-8ADB-51DE636C742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EE63C4A-B069-0E4D-BB4F-C43A101F9C61}" type="slidenum">
              <a:rPr lang="en-US" altLang="ro-RO"/>
              <a:pPr>
                <a:defRPr/>
              </a:pPr>
              <a:t>‹#›</a:t>
            </a:fld>
            <a:endParaRPr lang="en-US" altLang="ro-RO"/>
          </a:p>
        </p:txBody>
      </p:sp>
    </p:spTree>
    <p:extLst>
      <p:ext uri="{BB962C8B-B14F-4D97-AF65-F5344CB8AC3E}">
        <p14:creationId xmlns:p14="http://schemas.microsoft.com/office/powerpoint/2010/main" val="1631893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C8A3E-7F78-6848-A99E-3A74877B9D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3637496-BC99-0A47-AA09-3B2475086BE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72D4DA8-64E2-9042-A4B0-47A887EC4C64}" type="datetimeFigureOut">
              <a:rPr lang="en-US" altLang="ro-RO"/>
              <a:pPr>
                <a:defRPr/>
              </a:pPr>
              <a:t>8/9/19</a:t>
            </a:fld>
            <a:endParaRPr lang="en-US" altLang="ro-RO"/>
          </a:p>
        </p:txBody>
      </p:sp>
      <p:sp>
        <p:nvSpPr>
          <p:cNvPr id="4" name="Slide Image Placeholder 3">
            <a:extLst>
              <a:ext uri="{FF2B5EF4-FFF2-40B4-BE49-F238E27FC236}">
                <a16:creationId xmlns:a16="http://schemas.microsoft.com/office/drawing/2014/main" id="{595DC589-CFC2-8A45-8DCB-EF5DAE6968B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B278D03-4609-C14C-BE20-2D53CA78F81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32870FE4-DDF3-0F4D-997B-FB4AFBC5560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34487CD-52D7-9642-B0FF-B90783004B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800A62-9448-9F46-A7D0-16831D404CE7}" type="slidenum">
              <a:rPr lang="en-US" altLang="ro-RO"/>
              <a:pPr>
                <a:defRPr/>
              </a:pPr>
              <a:t>‹#›</a:t>
            </a:fld>
            <a:endParaRPr lang="en-US" altLang="ro-RO"/>
          </a:p>
        </p:txBody>
      </p:sp>
    </p:spTree>
    <p:extLst>
      <p:ext uri="{BB962C8B-B14F-4D97-AF65-F5344CB8AC3E}">
        <p14:creationId xmlns:p14="http://schemas.microsoft.com/office/powerpoint/2010/main" val="6999378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32F93DD1-AF97-2543-AACB-9C4B33A41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6" name="Notes Placeholder 2">
            <a:extLst>
              <a:ext uri="{FF2B5EF4-FFF2-40B4-BE49-F238E27FC236}">
                <a16:creationId xmlns:a16="http://schemas.microsoft.com/office/drawing/2014/main" id="{DAC4217F-78F7-2442-B8CD-071BBD74299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528EC6B1-816E-8A4E-B672-BF41F2BA578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F8FE820-8005-8045-95C3-7E2A91053AC6}" type="slidenum">
              <a:rPr lang="en-US" altLang="ro-RO" smtClean="0"/>
              <a:pPr/>
              <a:t>2</a:t>
            </a:fld>
            <a:endParaRPr lang="en-US" altLang="ro-R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13</a:t>
            </a:fld>
            <a:endParaRPr lang="en-US" altLang="ro-RO"/>
          </a:p>
        </p:txBody>
      </p:sp>
    </p:spTree>
    <p:extLst>
      <p:ext uri="{BB962C8B-B14F-4D97-AF65-F5344CB8AC3E}">
        <p14:creationId xmlns:p14="http://schemas.microsoft.com/office/powerpoint/2010/main" val="86924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14</a:t>
            </a:fld>
            <a:endParaRPr lang="en-US" altLang="ro-RO"/>
          </a:p>
        </p:txBody>
      </p:sp>
    </p:spTree>
    <p:extLst>
      <p:ext uri="{BB962C8B-B14F-4D97-AF65-F5344CB8AC3E}">
        <p14:creationId xmlns:p14="http://schemas.microsoft.com/office/powerpoint/2010/main" val="227608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15</a:t>
            </a:fld>
            <a:endParaRPr lang="en-US" altLang="ro-RO"/>
          </a:p>
        </p:txBody>
      </p:sp>
    </p:spTree>
    <p:extLst>
      <p:ext uri="{BB962C8B-B14F-4D97-AF65-F5344CB8AC3E}">
        <p14:creationId xmlns:p14="http://schemas.microsoft.com/office/powerpoint/2010/main" val="42968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16</a:t>
            </a:fld>
            <a:endParaRPr lang="en-US" altLang="ro-RO"/>
          </a:p>
        </p:txBody>
      </p:sp>
    </p:spTree>
    <p:extLst>
      <p:ext uri="{BB962C8B-B14F-4D97-AF65-F5344CB8AC3E}">
        <p14:creationId xmlns:p14="http://schemas.microsoft.com/office/powerpoint/2010/main" val="139070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17</a:t>
            </a:fld>
            <a:endParaRPr lang="en-US" altLang="ro-RO"/>
          </a:p>
        </p:txBody>
      </p:sp>
    </p:spTree>
    <p:extLst>
      <p:ext uri="{BB962C8B-B14F-4D97-AF65-F5344CB8AC3E}">
        <p14:creationId xmlns:p14="http://schemas.microsoft.com/office/powerpoint/2010/main" val="58009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18</a:t>
            </a:fld>
            <a:endParaRPr lang="en-US" altLang="ro-RO"/>
          </a:p>
        </p:txBody>
      </p:sp>
    </p:spTree>
    <p:extLst>
      <p:ext uri="{BB962C8B-B14F-4D97-AF65-F5344CB8AC3E}">
        <p14:creationId xmlns:p14="http://schemas.microsoft.com/office/powerpoint/2010/main" val="1008807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19</a:t>
            </a:fld>
            <a:endParaRPr lang="en-US" altLang="ro-RO"/>
          </a:p>
        </p:txBody>
      </p:sp>
    </p:spTree>
    <p:extLst>
      <p:ext uri="{BB962C8B-B14F-4D97-AF65-F5344CB8AC3E}">
        <p14:creationId xmlns:p14="http://schemas.microsoft.com/office/powerpoint/2010/main" val="4030014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20</a:t>
            </a:fld>
            <a:endParaRPr lang="en-US" altLang="ro-RO"/>
          </a:p>
        </p:txBody>
      </p:sp>
    </p:spTree>
    <p:extLst>
      <p:ext uri="{BB962C8B-B14F-4D97-AF65-F5344CB8AC3E}">
        <p14:creationId xmlns:p14="http://schemas.microsoft.com/office/powerpoint/2010/main" val="382182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2FA931D9-7CC1-B441-B591-8440C4C1A9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88EA6757-B89E-E84B-A826-9C34248366E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2ACF04AD-7900-734B-9308-B8A7722F3FF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3E30D8D-1446-9445-ADB7-6CCA18DB8D0B}" type="slidenum">
              <a:rPr lang="en-US" altLang="ro-RO" smtClean="0"/>
              <a:pPr/>
              <a:t>4</a:t>
            </a:fld>
            <a:endParaRPr lang="en-US" alt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6</a:t>
            </a:fld>
            <a:endParaRPr lang="en-US" altLang="ro-RO"/>
          </a:p>
        </p:txBody>
      </p:sp>
    </p:spTree>
    <p:extLst>
      <p:ext uri="{BB962C8B-B14F-4D97-AF65-F5344CB8AC3E}">
        <p14:creationId xmlns:p14="http://schemas.microsoft.com/office/powerpoint/2010/main" val="184954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7</a:t>
            </a:fld>
            <a:endParaRPr lang="en-US" altLang="ro-RO"/>
          </a:p>
        </p:txBody>
      </p:sp>
    </p:spTree>
    <p:extLst>
      <p:ext uri="{BB962C8B-B14F-4D97-AF65-F5344CB8AC3E}">
        <p14:creationId xmlns:p14="http://schemas.microsoft.com/office/powerpoint/2010/main" val="390287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8</a:t>
            </a:fld>
            <a:endParaRPr lang="en-US" altLang="ro-RO"/>
          </a:p>
        </p:txBody>
      </p:sp>
    </p:spTree>
    <p:extLst>
      <p:ext uri="{BB962C8B-B14F-4D97-AF65-F5344CB8AC3E}">
        <p14:creationId xmlns:p14="http://schemas.microsoft.com/office/powerpoint/2010/main" val="339730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9</a:t>
            </a:fld>
            <a:endParaRPr lang="en-US" altLang="ro-RO"/>
          </a:p>
        </p:txBody>
      </p:sp>
    </p:spTree>
    <p:extLst>
      <p:ext uri="{BB962C8B-B14F-4D97-AF65-F5344CB8AC3E}">
        <p14:creationId xmlns:p14="http://schemas.microsoft.com/office/powerpoint/2010/main" val="259731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10</a:t>
            </a:fld>
            <a:endParaRPr lang="en-US" altLang="ro-RO"/>
          </a:p>
        </p:txBody>
      </p:sp>
    </p:spTree>
    <p:extLst>
      <p:ext uri="{BB962C8B-B14F-4D97-AF65-F5344CB8AC3E}">
        <p14:creationId xmlns:p14="http://schemas.microsoft.com/office/powerpoint/2010/main" val="62245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11</a:t>
            </a:fld>
            <a:endParaRPr lang="en-US" altLang="ro-RO"/>
          </a:p>
        </p:txBody>
      </p:sp>
    </p:spTree>
    <p:extLst>
      <p:ext uri="{BB962C8B-B14F-4D97-AF65-F5344CB8AC3E}">
        <p14:creationId xmlns:p14="http://schemas.microsoft.com/office/powerpoint/2010/main" val="157520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BF72002-D3C1-A146-9576-44CA852D9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0CECDC82-265F-9046-9DD5-F81D54D560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417D8D0-9DD0-C24D-A248-AAC1E329452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6B71B39-F72A-0543-BADC-A80E2311DB86}" type="slidenum">
              <a:rPr lang="en-US" altLang="ro-RO" smtClean="0"/>
              <a:pPr/>
              <a:t>12</a:t>
            </a:fld>
            <a:endParaRPr lang="en-US" altLang="ro-RO"/>
          </a:p>
        </p:txBody>
      </p:sp>
    </p:spTree>
    <p:extLst>
      <p:ext uri="{BB962C8B-B14F-4D97-AF65-F5344CB8AC3E}">
        <p14:creationId xmlns:p14="http://schemas.microsoft.com/office/powerpoint/2010/main" val="156669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0F37E84-FA3F-8A44-8C2F-4451555E3524}"/>
              </a:ext>
            </a:extLst>
          </p:cNvPr>
          <p:cNvSpPr>
            <a:spLocks noGrp="1"/>
          </p:cNvSpPr>
          <p:nvPr>
            <p:ph type="dt" sz="half" idx="10"/>
          </p:nvPr>
        </p:nvSpPr>
        <p:spPr/>
        <p:txBody>
          <a:bodyPr/>
          <a:lstStyle>
            <a:lvl1pPr>
              <a:defRPr/>
            </a:lvl1pPr>
          </a:lstStyle>
          <a:p>
            <a:pPr>
              <a:defRPr/>
            </a:pPr>
            <a:fld id="{50682B1D-C9D4-954A-8D5E-D8E1A65FDE1E}" type="datetime1">
              <a:rPr lang="en-US" altLang="ro-RO"/>
              <a:pPr>
                <a:defRPr/>
              </a:pPr>
              <a:t>8/9/19</a:t>
            </a:fld>
            <a:endParaRPr lang="en-US" altLang="ro-RO"/>
          </a:p>
        </p:txBody>
      </p:sp>
      <p:sp>
        <p:nvSpPr>
          <p:cNvPr id="5" name="Footer Placeholder 4">
            <a:extLst>
              <a:ext uri="{FF2B5EF4-FFF2-40B4-BE49-F238E27FC236}">
                <a16:creationId xmlns:a16="http://schemas.microsoft.com/office/drawing/2014/main" id="{4ADDE0A6-96CD-4843-8E3A-ADE35D7F1D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ABE98A-A4C9-9844-9D2F-DF6CE5E5835D}"/>
              </a:ext>
            </a:extLst>
          </p:cNvPr>
          <p:cNvSpPr>
            <a:spLocks noGrp="1"/>
          </p:cNvSpPr>
          <p:nvPr>
            <p:ph type="sldNum" sz="quarter" idx="12"/>
          </p:nvPr>
        </p:nvSpPr>
        <p:spPr/>
        <p:txBody>
          <a:bodyPr/>
          <a:lstStyle>
            <a:lvl1pPr>
              <a:defRPr/>
            </a:lvl1pPr>
          </a:lstStyle>
          <a:p>
            <a:pPr>
              <a:defRPr/>
            </a:pPr>
            <a:fld id="{EA605202-3933-294B-B61C-05A263FE57F6}" type="slidenum">
              <a:rPr lang="en-US" altLang="ro-RO"/>
              <a:pPr>
                <a:defRPr/>
              </a:pPr>
              <a:t>‹#›</a:t>
            </a:fld>
            <a:endParaRPr lang="en-US" altLang="ro-RO"/>
          </a:p>
        </p:txBody>
      </p:sp>
    </p:spTree>
    <p:extLst>
      <p:ext uri="{BB962C8B-B14F-4D97-AF65-F5344CB8AC3E}">
        <p14:creationId xmlns:p14="http://schemas.microsoft.com/office/powerpoint/2010/main" val="139215430"/>
      </p:ext>
    </p:extLst>
  </p:cSld>
  <p:clrMapOvr>
    <a:masterClrMapping/>
  </p:clrMapOvr>
  <p:transition spd="slow"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BBC22-AF86-7D4E-931C-3FAD55FFDE61}"/>
              </a:ext>
            </a:extLst>
          </p:cNvPr>
          <p:cNvSpPr>
            <a:spLocks noGrp="1"/>
          </p:cNvSpPr>
          <p:nvPr>
            <p:ph type="dt" sz="half" idx="10"/>
          </p:nvPr>
        </p:nvSpPr>
        <p:spPr/>
        <p:txBody>
          <a:bodyPr/>
          <a:lstStyle>
            <a:lvl1pPr>
              <a:defRPr/>
            </a:lvl1pPr>
          </a:lstStyle>
          <a:p>
            <a:pPr>
              <a:defRPr/>
            </a:pPr>
            <a:fld id="{BEF1CCD8-C733-BB47-B252-8254BC8F89BF}" type="datetime1">
              <a:rPr lang="en-US" altLang="ro-RO"/>
              <a:pPr>
                <a:defRPr/>
              </a:pPr>
              <a:t>8/9/19</a:t>
            </a:fld>
            <a:endParaRPr lang="en-US" altLang="ro-RO"/>
          </a:p>
        </p:txBody>
      </p:sp>
      <p:sp>
        <p:nvSpPr>
          <p:cNvPr id="5" name="Footer Placeholder 4">
            <a:extLst>
              <a:ext uri="{FF2B5EF4-FFF2-40B4-BE49-F238E27FC236}">
                <a16:creationId xmlns:a16="http://schemas.microsoft.com/office/drawing/2014/main" id="{D2B6970A-9B81-3243-B41C-BB92717F16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F959B0-2E8C-7A43-A58C-0C5E50463AE7}"/>
              </a:ext>
            </a:extLst>
          </p:cNvPr>
          <p:cNvSpPr>
            <a:spLocks noGrp="1"/>
          </p:cNvSpPr>
          <p:nvPr>
            <p:ph type="sldNum" sz="quarter" idx="12"/>
          </p:nvPr>
        </p:nvSpPr>
        <p:spPr/>
        <p:txBody>
          <a:bodyPr/>
          <a:lstStyle>
            <a:lvl1pPr>
              <a:defRPr/>
            </a:lvl1pPr>
          </a:lstStyle>
          <a:p>
            <a:pPr>
              <a:defRPr/>
            </a:pPr>
            <a:fld id="{CCC2C450-71B6-DE4F-85B0-64AD64359862}" type="slidenum">
              <a:rPr lang="en-US" altLang="ro-RO"/>
              <a:pPr>
                <a:defRPr/>
              </a:pPr>
              <a:t>‹#›</a:t>
            </a:fld>
            <a:endParaRPr lang="en-US" altLang="ro-RO"/>
          </a:p>
        </p:txBody>
      </p:sp>
    </p:spTree>
    <p:extLst>
      <p:ext uri="{BB962C8B-B14F-4D97-AF65-F5344CB8AC3E}">
        <p14:creationId xmlns:p14="http://schemas.microsoft.com/office/powerpoint/2010/main" val="2400943641"/>
      </p:ext>
    </p:extLst>
  </p:cSld>
  <p:clrMapOvr>
    <a:masterClrMapping/>
  </p:clrMapOvr>
  <p:transition spd="slow"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9B3E5-70C5-D044-A58D-8F919BA4E16D}"/>
              </a:ext>
            </a:extLst>
          </p:cNvPr>
          <p:cNvSpPr>
            <a:spLocks noGrp="1"/>
          </p:cNvSpPr>
          <p:nvPr>
            <p:ph type="dt" sz="half" idx="10"/>
          </p:nvPr>
        </p:nvSpPr>
        <p:spPr/>
        <p:txBody>
          <a:bodyPr/>
          <a:lstStyle>
            <a:lvl1pPr>
              <a:defRPr/>
            </a:lvl1pPr>
          </a:lstStyle>
          <a:p>
            <a:pPr>
              <a:defRPr/>
            </a:pPr>
            <a:fld id="{95898C15-7FC6-9742-82EA-B1A6D9B34C14}" type="datetime1">
              <a:rPr lang="en-US" altLang="ro-RO"/>
              <a:pPr>
                <a:defRPr/>
              </a:pPr>
              <a:t>8/9/19</a:t>
            </a:fld>
            <a:endParaRPr lang="en-US" altLang="ro-RO"/>
          </a:p>
        </p:txBody>
      </p:sp>
      <p:sp>
        <p:nvSpPr>
          <p:cNvPr id="5" name="Footer Placeholder 4">
            <a:extLst>
              <a:ext uri="{FF2B5EF4-FFF2-40B4-BE49-F238E27FC236}">
                <a16:creationId xmlns:a16="http://schemas.microsoft.com/office/drawing/2014/main" id="{C1295834-0259-5345-8382-5B3352F5FB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477763-EB9A-E640-BBC9-5681867723A9}"/>
              </a:ext>
            </a:extLst>
          </p:cNvPr>
          <p:cNvSpPr>
            <a:spLocks noGrp="1"/>
          </p:cNvSpPr>
          <p:nvPr>
            <p:ph type="sldNum" sz="quarter" idx="12"/>
          </p:nvPr>
        </p:nvSpPr>
        <p:spPr/>
        <p:txBody>
          <a:bodyPr/>
          <a:lstStyle>
            <a:lvl1pPr>
              <a:defRPr/>
            </a:lvl1pPr>
          </a:lstStyle>
          <a:p>
            <a:pPr>
              <a:defRPr/>
            </a:pPr>
            <a:fld id="{E3E07E09-8C06-3748-9CD5-9618AE66C024}" type="slidenum">
              <a:rPr lang="en-US" altLang="ro-RO"/>
              <a:pPr>
                <a:defRPr/>
              </a:pPr>
              <a:t>‹#›</a:t>
            </a:fld>
            <a:endParaRPr lang="en-US" altLang="ro-RO"/>
          </a:p>
        </p:txBody>
      </p:sp>
    </p:spTree>
    <p:extLst>
      <p:ext uri="{BB962C8B-B14F-4D97-AF65-F5344CB8AC3E}">
        <p14:creationId xmlns:p14="http://schemas.microsoft.com/office/powerpoint/2010/main" val="613222661"/>
      </p:ext>
    </p:extLst>
  </p:cSld>
  <p:clrMapOvr>
    <a:masterClrMapping/>
  </p:clrMapOvr>
  <p:transition spd="slow" advClick="0"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834438"/>
      </p:ext>
    </p:extLst>
  </p:cSld>
  <p:clrMapOvr>
    <a:masterClrMapping/>
  </p:clrMapOvr>
  <p:transition spd="slow" advClick="0"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78CEB-E4CC-B04E-AB4F-47A792D1EC22}"/>
              </a:ext>
            </a:extLst>
          </p:cNvPr>
          <p:cNvSpPr>
            <a:spLocks noGrp="1"/>
          </p:cNvSpPr>
          <p:nvPr>
            <p:ph type="dt" sz="half" idx="10"/>
          </p:nvPr>
        </p:nvSpPr>
        <p:spPr/>
        <p:txBody>
          <a:bodyPr/>
          <a:lstStyle>
            <a:lvl1pPr>
              <a:defRPr/>
            </a:lvl1pPr>
          </a:lstStyle>
          <a:p>
            <a:pPr>
              <a:defRPr/>
            </a:pPr>
            <a:fld id="{F4AD5F39-7A34-844A-99DA-F10D73458888}" type="datetime1">
              <a:rPr lang="en-US" altLang="ro-RO"/>
              <a:pPr>
                <a:defRPr/>
              </a:pPr>
              <a:t>8/9/19</a:t>
            </a:fld>
            <a:endParaRPr lang="en-US" altLang="ro-RO"/>
          </a:p>
        </p:txBody>
      </p:sp>
      <p:sp>
        <p:nvSpPr>
          <p:cNvPr id="5" name="Footer Placeholder 4">
            <a:extLst>
              <a:ext uri="{FF2B5EF4-FFF2-40B4-BE49-F238E27FC236}">
                <a16:creationId xmlns:a16="http://schemas.microsoft.com/office/drawing/2014/main" id="{8C58F942-FF0E-4B40-98FA-C570A84422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FB4C8B-026E-9247-A200-662FEBFC8787}"/>
              </a:ext>
            </a:extLst>
          </p:cNvPr>
          <p:cNvSpPr>
            <a:spLocks noGrp="1"/>
          </p:cNvSpPr>
          <p:nvPr>
            <p:ph type="sldNum" sz="quarter" idx="12"/>
          </p:nvPr>
        </p:nvSpPr>
        <p:spPr/>
        <p:txBody>
          <a:bodyPr/>
          <a:lstStyle>
            <a:lvl1pPr>
              <a:defRPr/>
            </a:lvl1pPr>
          </a:lstStyle>
          <a:p>
            <a:pPr>
              <a:defRPr/>
            </a:pPr>
            <a:fld id="{22F876EF-8AC1-7F45-B2FB-CF3399B0CF88}" type="slidenum">
              <a:rPr lang="en-US" altLang="ro-RO"/>
              <a:pPr>
                <a:defRPr/>
              </a:pPr>
              <a:t>‹#›</a:t>
            </a:fld>
            <a:endParaRPr lang="en-US" altLang="ro-RO"/>
          </a:p>
        </p:txBody>
      </p:sp>
    </p:spTree>
    <p:extLst>
      <p:ext uri="{BB962C8B-B14F-4D97-AF65-F5344CB8AC3E}">
        <p14:creationId xmlns:p14="http://schemas.microsoft.com/office/powerpoint/2010/main" val="2478790438"/>
      </p:ext>
    </p:extLst>
  </p:cSld>
  <p:clrMapOvr>
    <a:masterClrMapping/>
  </p:clrMapOvr>
  <p:transition spd="slow"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7C29AA-2F36-7444-A22E-D91174A2E428}"/>
              </a:ext>
            </a:extLst>
          </p:cNvPr>
          <p:cNvSpPr>
            <a:spLocks noGrp="1"/>
          </p:cNvSpPr>
          <p:nvPr>
            <p:ph type="dt" sz="half" idx="10"/>
          </p:nvPr>
        </p:nvSpPr>
        <p:spPr/>
        <p:txBody>
          <a:bodyPr/>
          <a:lstStyle>
            <a:lvl1pPr>
              <a:defRPr/>
            </a:lvl1pPr>
          </a:lstStyle>
          <a:p>
            <a:pPr>
              <a:defRPr/>
            </a:pPr>
            <a:fld id="{51DB90BA-6094-F94E-B871-C267F3D040C8}" type="datetime1">
              <a:rPr lang="en-US" altLang="ro-RO"/>
              <a:pPr>
                <a:defRPr/>
              </a:pPr>
              <a:t>8/9/19</a:t>
            </a:fld>
            <a:endParaRPr lang="en-US" altLang="ro-RO"/>
          </a:p>
        </p:txBody>
      </p:sp>
      <p:sp>
        <p:nvSpPr>
          <p:cNvPr id="5" name="Footer Placeholder 4">
            <a:extLst>
              <a:ext uri="{FF2B5EF4-FFF2-40B4-BE49-F238E27FC236}">
                <a16:creationId xmlns:a16="http://schemas.microsoft.com/office/drawing/2014/main" id="{CA6EB90F-98FA-8643-B29C-3DBCBD32A6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F0EFB8-5C88-014F-955B-8E42166E1C14}"/>
              </a:ext>
            </a:extLst>
          </p:cNvPr>
          <p:cNvSpPr>
            <a:spLocks noGrp="1"/>
          </p:cNvSpPr>
          <p:nvPr>
            <p:ph type="sldNum" sz="quarter" idx="12"/>
          </p:nvPr>
        </p:nvSpPr>
        <p:spPr/>
        <p:txBody>
          <a:bodyPr/>
          <a:lstStyle>
            <a:lvl1pPr>
              <a:defRPr/>
            </a:lvl1pPr>
          </a:lstStyle>
          <a:p>
            <a:pPr>
              <a:defRPr/>
            </a:pPr>
            <a:fld id="{751166E1-AB09-354F-A795-5C934E8792B5}" type="slidenum">
              <a:rPr lang="en-US" altLang="ro-RO"/>
              <a:pPr>
                <a:defRPr/>
              </a:pPr>
              <a:t>‹#›</a:t>
            </a:fld>
            <a:endParaRPr lang="en-US" altLang="ro-RO"/>
          </a:p>
        </p:txBody>
      </p:sp>
    </p:spTree>
    <p:extLst>
      <p:ext uri="{BB962C8B-B14F-4D97-AF65-F5344CB8AC3E}">
        <p14:creationId xmlns:p14="http://schemas.microsoft.com/office/powerpoint/2010/main" val="2002824175"/>
      </p:ext>
    </p:extLst>
  </p:cSld>
  <p:clrMapOvr>
    <a:masterClrMapping/>
  </p:clrMapOvr>
  <p:transition spd="slow"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BDE6116-6A03-0A4A-A45B-AE108264B9D2}"/>
              </a:ext>
            </a:extLst>
          </p:cNvPr>
          <p:cNvSpPr>
            <a:spLocks noGrp="1"/>
          </p:cNvSpPr>
          <p:nvPr>
            <p:ph type="dt" sz="half" idx="10"/>
          </p:nvPr>
        </p:nvSpPr>
        <p:spPr/>
        <p:txBody>
          <a:bodyPr/>
          <a:lstStyle>
            <a:lvl1pPr>
              <a:defRPr/>
            </a:lvl1pPr>
          </a:lstStyle>
          <a:p>
            <a:pPr>
              <a:defRPr/>
            </a:pPr>
            <a:fld id="{7F5E2588-1A3B-B948-8859-5F0EB85BC4F2}" type="datetime1">
              <a:rPr lang="en-US" altLang="ro-RO"/>
              <a:pPr>
                <a:defRPr/>
              </a:pPr>
              <a:t>8/9/19</a:t>
            </a:fld>
            <a:endParaRPr lang="en-US" altLang="ro-RO"/>
          </a:p>
        </p:txBody>
      </p:sp>
      <p:sp>
        <p:nvSpPr>
          <p:cNvPr id="6" name="Footer Placeholder 4">
            <a:extLst>
              <a:ext uri="{FF2B5EF4-FFF2-40B4-BE49-F238E27FC236}">
                <a16:creationId xmlns:a16="http://schemas.microsoft.com/office/drawing/2014/main" id="{745D4FCB-A1A2-5543-8E39-20A5AC6AA7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947840-F7DD-FA40-9C0C-24F08BDB5C49}"/>
              </a:ext>
            </a:extLst>
          </p:cNvPr>
          <p:cNvSpPr>
            <a:spLocks noGrp="1"/>
          </p:cNvSpPr>
          <p:nvPr>
            <p:ph type="sldNum" sz="quarter" idx="12"/>
          </p:nvPr>
        </p:nvSpPr>
        <p:spPr/>
        <p:txBody>
          <a:bodyPr/>
          <a:lstStyle>
            <a:lvl1pPr>
              <a:defRPr/>
            </a:lvl1pPr>
          </a:lstStyle>
          <a:p>
            <a:pPr>
              <a:defRPr/>
            </a:pPr>
            <a:fld id="{0CA8C36C-DBBC-4844-8E7D-30E1EE546CAB}" type="slidenum">
              <a:rPr lang="en-US" altLang="ro-RO"/>
              <a:pPr>
                <a:defRPr/>
              </a:pPr>
              <a:t>‹#›</a:t>
            </a:fld>
            <a:endParaRPr lang="en-US" altLang="ro-RO"/>
          </a:p>
        </p:txBody>
      </p:sp>
    </p:spTree>
    <p:extLst>
      <p:ext uri="{BB962C8B-B14F-4D97-AF65-F5344CB8AC3E}">
        <p14:creationId xmlns:p14="http://schemas.microsoft.com/office/powerpoint/2010/main" val="4011141974"/>
      </p:ext>
    </p:extLst>
  </p:cSld>
  <p:clrMapOvr>
    <a:masterClrMapping/>
  </p:clrMapOvr>
  <p:transition spd="slow"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45F4E69-E964-6E45-A8A8-64AC51C8596C}"/>
              </a:ext>
            </a:extLst>
          </p:cNvPr>
          <p:cNvSpPr>
            <a:spLocks noGrp="1"/>
          </p:cNvSpPr>
          <p:nvPr>
            <p:ph type="dt" sz="half" idx="10"/>
          </p:nvPr>
        </p:nvSpPr>
        <p:spPr/>
        <p:txBody>
          <a:bodyPr/>
          <a:lstStyle>
            <a:lvl1pPr>
              <a:defRPr/>
            </a:lvl1pPr>
          </a:lstStyle>
          <a:p>
            <a:pPr>
              <a:defRPr/>
            </a:pPr>
            <a:fld id="{FF102197-3806-5C42-9C91-93527EC64B7D}" type="datetime1">
              <a:rPr lang="en-US" altLang="ro-RO"/>
              <a:pPr>
                <a:defRPr/>
              </a:pPr>
              <a:t>8/9/19</a:t>
            </a:fld>
            <a:endParaRPr lang="en-US" altLang="ro-RO"/>
          </a:p>
        </p:txBody>
      </p:sp>
      <p:sp>
        <p:nvSpPr>
          <p:cNvPr id="8" name="Footer Placeholder 4">
            <a:extLst>
              <a:ext uri="{FF2B5EF4-FFF2-40B4-BE49-F238E27FC236}">
                <a16:creationId xmlns:a16="http://schemas.microsoft.com/office/drawing/2014/main" id="{D4D0304D-6AA3-4D48-8BFC-E9070039DB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93825D-774C-3B4A-8C5B-EE94B8FDEA82}"/>
              </a:ext>
            </a:extLst>
          </p:cNvPr>
          <p:cNvSpPr>
            <a:spLocks noGrp="1"/>
          </p:cNvSpPr>
          <p:nvPr>
            <p:ph type="sldNum" sz="quarter" idx="12"/>
          </p:nvPr>
        </p:nvSpPr>
        <p:spPr/>
        <p:txBody>
          <a:bodyPr/>
          <a:lstStyle>
            <a:lvl1pPr>
              <a:defRPr/>
            </a:lvl1pPr>
          </a:lstStyle>
          <a:p>
            <a:pPr>
              <a:defRPr/>
            </a:pPr>
            <a:fld id="{AE2900D6-2574-4247-8499-740CEE217957}" type="slidenum">
              <a:rPr lang="en-US" altLang="ro-RO"/>
              <a:pPr>
                <a:defRPr/>
              </a:pPr>
              <a:t>‹#›</a:t>
            </a:fld>
            <a:endParaRPr lang="en-US" altLang="ro-RO"/>
          </a:p>
        </p:txBody>
      </p:sp>
    </p:spTree>
    <p:extLst>
      <p:ext uri="{BB962C8B-B14F-4D97-AF65-F5344CB8AC3E}">
        <p14:creationId xmlns:p14="http://schemas.microsoft.com/office/powerpoint/2010/main" val="3673687103"/>
      </p:ext>
    </p:extLst>
  </p:cSld>
  <p:clrMapOvr>
    <a:masterClrMapping/>
  </p:clrMapOvr>
  <p:transition spd="slow"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B19817D-BE27-884D-BFF1-457A658F6F54}"/>
              </a:ext>
            </a:extLst>
          </p:cNvPr>
          <p:cNvSpPr>
            <a:spLocks noGrp="1"/>
          </p:cNvSpPr>
          <p:nvPr>
            <p:ph type="dt" sz="half" idx="10"/>
          </p:nvPr>
        </p:nvSpPr>
        <p:spPr/>
        <p:txBody>
          <a:bodyPr/>
          <a:lstStyle>
            <a:lvl1pPr>
              <a:defRPr/>
            </a:lvl1pPr>
          </a:lstStyle>
          <a:p>
            <a:pPr>
              <a:defRPr/>
            </a:pPr>
            <a:fld id="{B0F78FAD-07E3-E44D-8C5D-1C62C4EF35BB}" type="datetime1">
              <a:rPr lang="en-US" altLang="ro-RO"/>
              <a:pPr>
                <a:defRPr/>
              </a:pPr>
              <a:t>8/9/19</a:t>
            </a:fld>
            <a:endParaRPr lang="en-US" altLang="ro-RO"/>
          </a:p>
        </p:txBody>
      </p:sp>
      <p:sp>
        <p:nvSpPr>
          <p:cNvPr id="4" name="Footer Placeholder 4">
            <a:extLst>
              <a:ext uri="{FF2B5EF4-FFF2-40B4-BE49-F238E27FC236}">
                <a16:creationId xmlns:a16="http://schemas.microsoft.com/office/drawing/2014/main" id="{B7E3C861-09AB-9F48-A98D-6AE058A4D12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3215A8-D6C3-554A-911D-559C32CE4AF6}"/>
              </a:ext>
            </a:extLst>
          </p:cNvPr>
          <p:cNvSpPr>
            <a:spLocks noGrp="1"/>
          </p:cNvSpPr>
          <p:nvPr>
            <p:ph type="sldNum" sz="quarter" idx="12"/>
          </p:nvPr>
        </p:nvSpPr>
        <p:spPr/>
        <p:txBody>
          <a:bodyPr/>
          <a:lstStyle>
            <a:lvl1pPr>
              <a:defRPr/>
            </a:lvl1pPr>
          </a:lstStyle>
          <a:p>
            <a:pPr>
              <a:defRPr/>
            </a:pPr>
            <a:fld id="{4BACBE63-759A-6740-B0BD-33EF9B2063E4}" type="slidenum">
              <a:rPr lang="en-US" altLang="ro-RO"/>
              <a:pPr>
                <a:defRPr/>
              </a:pPr>
              <a:t>‹#›</a:t>
            </a:fld>
            <a:endParaRPr lang="en-US" altLang="ro-RO"/>
          </a:p>
        </p:txBody>
      </p:sp>
    </p:spTree>
    <p:extLst>
      <p:ext uri="{BB962C8B-B14F-4D97-AF65-F5344CB8AC3E}">
        <p14:creationId xmlns:p14="http://schemas.microsoft.com/office/powerpoint/2010/main" val="1418210669"/>
      </p:ext>
    </p:extLst>
  </p:cSld>
  <p:clrMapOvr>
    <a:masterClrMapping/>
  </p:clrMapOvr>
  <p:transition spd="slow"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2BB876-83FB-FD4A-87D8-98452571048D}"/>
              </a:ext>
            </a:extLst>
          </p:cNvPr>
          <p:cNvSpPr>
            <a:spLocks noGrp="1"/>
          </p:cNvSpPr>
          <p:nvPr>
            <p:ph type="dt" sz="half" idx="10"/>
          </p:nvPr>
        </p:nvSpPr>
        <p:spPr/>
        <p:txBody>
          <a:bodyPr/>
          <a:lstStyle>
            <a:lvl1pPr>
              <a:defRPr/>
            </a:lvl1pPr>
          </a:lstStyle>
          <a:p>
            <a:pPr>
              <a:defRPr/>
            </a:pPr>
            <a:fld id="{A799EF25-9168-B549-9AEB-F2EE69621AFB}" type="datetime1">
              <a:rPr lang="en-US" altLang="ro-RO"/>
              <a:pPr>
                <a:defRPr/>
              </a:pPr>
              <a:t>8/9/19</a:t>
            </a:fld>
            <a:endParaRPr lang="en-US" altLang="ro-RO"/>
          </a:p>
        </p:txBody>
      </p:sp>
      <p:sp>
        <p:nvSpPr>
          <p:cNvPr id="3" name="Footer Placeholder 4">
            <a:extLst>
              <a:ext uri="{FF2B5EF4-FFF2-40B4-BE49-F238E27FC236}">
                <a16:creationId xmlns:a16="http://schemas.microsoft.com/office/drawing/2014/main" id="{A0E6B0DF-7328-5C48-9259-C53893BE778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C8F4B5-02CC-404C-9683-DE8C55C6BE36}"/>
              </a:ext>
            </a:extLst>
          </p:cNvPr>
          <p:cNvSpPr>
            <a:spLocks noGrp="1"/>
          </p:cNvSpPr>
          <p:nvPr>
            <p:ph type="sldNum" sz="quarter" idx="12"/>
          </p:nvPr>
        </p:nvSpPr>
        <p:spPr/>
        <p:txBody>
          <a:bodyPr/>
          <a:lstStyle>
            <a:lvl1pPr>
              <a:defRPr/>
            </a:lvl1pPr>
          </a:lstStyle>
          <a:p>
            <a:pPr>
              <a:defRPr/>
            </a:pPr>
            <a:fld id="{A8AC20D5-D05E-464C-85D2-18F414D3760B}" type="slidenum">
              <a:rPr lang="en-US" altLang="ro-RO"/>
              <a:pPr>
                <a:defRPr/>
              </a:pPr>
              <a:t>‹#›</a:t>
            </a:fld>
            <a:endParaRPr lang="en-US" altLang="ro-RO"/>
          </a:p>
        </p:txBody>
      </p:sp>
    </p:spTree>
    <p:extLst>
      <p:ext uri="{BB962C8B-B14F-4D97-AF65-F5344CB8AC3E}">
        <p14:creationId xmlns:p14="http://schemas.microsoft.com/office/powerpoint/2010/main" val="2465933475"/>
      </p:ext>
    </p:extLst>
  </p:cSld>
  <p:clrMapOvr>
    <a:masterClrMapping/>
  </p:clrMapOvr>
  <p:transition spd="slow" advClick="0"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DA3412-5F7E-8249-A0E8-3A9359CA1015}"/>
              </a:ext>
            </a:extLst>
          </p:cNvPr>
          <p:cNvSpPr>
            <a:spLocks noGrp="1"/>
          </p:cNvSpPr>
          <p:nvPr>
            <p:ph type="dt" sz="half" idx="10"/>
          </p:nvPr>
        </p:nvSpPr>
        <p:spPr/>
        <p:txBody>
          <a:bodyPr/>
          <a:lstStyle>
            <a:lvl1pPr>
              <a:defRPr/>
            </a:lvl1pPr>
          </a:lstStyle>
          <a:p>
            <a:pPr>
              <a:defRPr/>
            </a:pPr>
            <a:fld id="{FDB2E8B9-B0B5-4049-B54D-C6EBD74C2498}" type="datetime1">
              <a:rPr lang="en-US" altLang="ro-RO"/>
              <a:pPr>
                <a:defRPr/>
              </a:pPr>
              <a:t>8/9/19</a:t>
            </a:fld>
            <a:endParaRPr lang="en-US" altLang="ro-RO"/>
          </a:p>
        </p:txBody>
      </p:sp>
      <p:sp>
        <p:nvSpPr>
          <p:cNvPr id="6" name="Footer Placeholder 4">
            <a:extLst>
              <a:ext uri="{FF2B5EF4-FFF2-40B4-BE49-F238E27FC236}">
                <a16:creationId xmlns:a16="http://schemas.microsoft.com/office/drawing/2014/main" id="{4EA79CC0-685A-CB4B-B6D6-1B525A0715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C69446-6E48-8E44-92E7-E40A5F164D2B}"/>
              </a:ext>
            </a:extLst>
          </p:cNvPr>
          <p:cNvSpPr>
            <a:spLocks noGrp="1"/>
          </p:cNvSpPr>
          <p:nvPr>
            <p:ph type="sldNum" sz="quarter" idx="12"/>
          </p:nvPr>
        </p:nvSpPr>
        <p:spPr/>
        <p:txBody>
          <a:bodyPr/>
          <a:lstStyle>
            <a:lvl1pPr>
              <a:defRPr/>
            </a:lvl1pPr>
          </a:lstStyle>
          <a:p>
            <a:pPr>
              <a:defRPr/>
            </a:pPr>
            <a:fld id="{B751FD57-430F-6743-BD30-21C4534986C4}" type="slidenum">
              <a:rPr lang="en-US" altLang="ro-RO"/>
              <a:pPr>
                <a:defRPr/>
              </a:pPr>
              <a:t>‹#›</a:t>
            </a:fld>
            <a:endParaRPr lang="en-US" altLang="ro-RO"/>
          </a:p>
        </p:txBody>
      </p:sp>
    </p:spTree>
    <p:extLst>
      <p:ext uri="{BB962C8B-B14F-4D97-AF65-F5344CB8AC3E}">
        <p14:creationId xmlns:p14="http://schemas.microsoft.com/office/powerpoint/2010/main" val="3961811411"/>
      </p:ext>
    </p:extLst>
  </p:cSld>
  <p:clrMapOvr>
    <a:masterClrMapping/>
  </p:clrMapOvr>
  <p:transition spd="slow"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F3EA81-A5BC-BF46-A495-B6CC5218132B}"/>
              </a:ext>
            </a:extLst>
          </p:cNvPr>
          <p:cNvSpPr>
            <a:spLocks noGrp="1"/>
          </p:cNvSpPr>
          <p:nvPr>
            <p:ph type="dt" sz="half" idx="10"/>
          </p:nvPr>
        </p:nvSpPr>
        <p:spPr/>
        <p:txBody>
          <a:bodyPr/>
          <a:lstStyle>
            <a:lvl1pPr>
              <a:defRPr/>
            </a:lvl1pPr>
          </a:lstStyle>
          <a:p>
            <a:pPr>
              <a:defRPr/>
            </a:pPr>
            <a:fld id="{D2CFE0D0-7270-364B-8AE0-34E4EFE4763E}" type="datetime1">
              <a:rPr lang="en-US" altLang="ro-RO"/>
              <a:pPr>
                <a:defRPr/>
              </a:pPr>
              <a:t>8/9/19</a:t>
            </a:fld>
            <a:endParaRPr lang="en-US" altLang="ro-RO"/>
          </a:p>
        </p:txBody>
      </p:sp>
      <p:sp>
        <p:nvSpPr>
          <p:cNvPr id="6" name="Footer Placeholder 4">
            <a:extLst>
              <a:ext uri="{FF2B5EF4-FFF2-40B4-BE49-F238E27FC236}">
                <a16:creationId xmlns:a16="http://schemas.microsoft.com/office/drawing/2014/main" id="{0165244F-C868-2641-93F8-0030E45728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BA84BF-01BF-C041-B64E-18AAFAEB8A46}"/>
              </a:ext>
            </a:extLst>
          </p:cNvPr>
          <p:cNvSpPr>
            <a:spLocks noGrp="1"/>
          </p:cNvSpPr>
          <p:nvPr>
            <p:ph type="sldNum" sz="quarter" idx="12"/>
          </p:nvPr>
        </p:nvSpPr>
        <p:spPr/>
        <p:txBody>
          <a:bodyPr/>
          <a:lstStyle>
            <a:lvl1pPr>
              <a:defRPr/>
            </a:lvl1pPr>
          </a:lstStyle>
          <a:p>
            <a:pPr>
              <a:defRPr/>
            </a:pPr>
            <a:fld id="{632DF2B6-349E-4E4D-A2E6-C9EEA4407C1F}" type="slidenum">
              <a:rPr lang="en-US" altLang="ro-RO"/>
              <a:pPr>
                <a:defRPr/>
              </a:pPr>
              <a:t>‹#›</a:t>
            </a:fld>
            <a:endParaRPr lang="en-US" altLang="ro-RO"/>
          </a:p>
        </p:txBody>
      </p:sp>
    </p:spTree>
    <p:extLst>
      <p:ext uri="{BB962C8B-B14F-4D97-AF65-F5344CB8AC3E}">
        <p14:creationId xmlns:p14="http://schemas.microsoft.com/office/powerpoint/2010/main" val="1009194461"/>
      </p:ext>
    </p:extLst>
  </p:cSld>
  <p:clrMapOvr>
    <a:masterClrMapping/>
  </p:clrMapOvr>
  <p:transition spd="slow"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A3F794-950C-2A4C-BC22-450D1FD75C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DEE4F374-34AF-4247-B219-08F10AEFB1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3E0C3B55-5E9D-3140-BCDD-66F45DAFB1F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4C6F1A4-CCCD-4442-ACF7-E602AED0BDFE}" type="datetime1">
              <a:rPr lang="en-US" altLang="ro-RO"/>
              <a:pPr>
                <a:defRPr/>
              </a:pPr>
              <a:t>8/9/19</a:t>
            </a:fld>
            <a:endParaRPr lang="en-US" altLang="ro-RO"/>
          </a:p>
        </p:txBody>
      </p:sp>
      <p:sp>
        <p:nvSpPr>
          <p:cNvPr id="5" name="Footer Placeholder 4">
            <a:extLst>
              <a:ext uri="{FF2B5EF4-FFF2-40B4-BE49-F238E27FC236}">
                <a16:creationId xmlns:a16="http://schemas.microsoft.com/office/drawing/2014/main" id="{47EEB509-1E70-C54D-A3C4-6147A540617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866C5AC-063F-BF4F-BF0E-102A85323E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20393F4-13BF-8C46-B6D8-A1B22EF85B40}" type="slidenum">
              <a:rPr lang="en-US" altLang="ro-RO"/>
              <a:pPr>
                <a:defRPr/>
              </a:pPr>
              <a:t>‹#›</a:t>
            </a:fld>
            <a:endParaRPr lang="en-US" altLang="ro-RO"/>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ransition spd="slow" advClick="0" advTm="6000"/>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tif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tif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tif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ppt-cover-01.png">
            <a:extLst>
              <a:ext uri="{FF2B5EF4-FFF2-40B4-BE49-F238E27FC236}">
                <a16:creationId xmlns:a16="http://schemas.microsoft.com/office/drawing/2014/main" id="{CEB9ED1A-7B6B-5E45-B66A-232C7F4876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31913"/>
            <a:ext cx="9144000" cy="384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Picture 10" descr="adr-logo-secundar.png">
            <a:extLst>
              <a:ext uri="{FF2B5EF4-FFF2-40B4-BE49-F238E27FC236}">
                <a16:creationId xmlns:a16="http://schemas.microsoft.com/office/drawing/2014/main" id="{06687828-71A1-1B4B-986A-67224A5660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5362575"/>
            <a:ext cx="2173288"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a:extLst>
              <a:ext uri="{FF2B5EF4-FFF2-40B4-BE49-F238E27FC236}">
                <a16:creationId xmlns:a16="http://schemas.microsoft.com/office/drawing/2014/main" id="{8FD8AD57-0E8C-E94C-9C97-0EC1E75EE81B}"/>
              </a:ext>
            </a:extLst>
          </p:cNvPr>
          <p:cNvSpPr txBox="1">
            <a:spLocks noChangeArrowheads="1"/>
          </p:cNvSpPr>
          <p:nvPr/>
        </p:nvSpPr>
        <p:spPr bwMode="auto">
          <a:xfrm>
            <a:off x="7124700" y="5464175"/>
            <a:ext cx="1814513" cy="34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ro-RO" altLang="ro-RO" sz="1800">
                <a:solidFill>
                  <a:srgbClr val="435D7F"/>
                </a:solidFill>
                <a:latin typeface="Arial" panose="020B0604020202020204" pitchFamily="34" charset="0"/>
                <a:cs typeface="Arial" panose="020B0604020202020204" pitchFamily="34" charset="0"/>
              </a:rPr>
              <a:t>www.adrvest.ro</a:t>
            </a:r>
            <a:endParaRPr lang="en-US" altLang="ro-RO" sz="1800">
              <a:solidFill>
                <a:srgbClr val="435D7F"/>
              </a:solidFill>
              <a:latin typeface="Arial" panose="020B0604020202020204" pitchFamily="34" charset="0"/>
              <a:cs typeface="Arial" panose="020B0604020202020204" pitchFamily="34" charset="0"/>
            </a:endParaRPr>
          </a:p>
        </p:txBody>
      </p:sp>
      <p:sp>
        <p:nvSpPr>
          <p:cNvPr id="15364" name="TextBox 8">
            <a:extLst>
              <a:ext uri="{FF2B5EF4-FFF2-40B4-BE49-F238E27FC236}">
                <a16:creationId xmlns:a16="http://schemas.microsoft.com/office/drawing/2014/main" id="{2EA4CB81-F65D-4C47-8B80-0D9722389671}"/>
              </a:ext>
            </a:extLst>
          </p:cNvPr>
          <p:cNvSpPr txBox="1">
            <a:spLocks noChangeArrowheads="1"/>
          </p:cNvSpPr>
          <p:nvPr/>
        </p:nvSpPr>
        <p:spPr bwMode="auto">
          <a:xfrm>
            <a:off x="5816600" y="5635625"/>
            <a:ext cx="185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ro-RO" altLang="ro-RO" sz="1800"/>
          </a:p>
        </p:txBody>
      </p:sp>
      <p:pic>
        <p:nvPicPr>
          <p:cNvPr id="15365" name="Picture 15">
            <a:extLst>
              <a:ext uri="{FF2B5EF4-FFF2-40B4-BE49-F238E27FC236}">
                <a16:creationId xmlns:a16="http://schemas.microsoft.com/office/drawing/2014/main" id="{25A64449-45F5-EA45-8C98-F2E28F13D36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9">
            <a:extLst>
              <a:ext uri="{FF2B5EF4-FFF2-40B4-BE49-F238E27FC236}">
                <a16:creationId xmlns:a16="http://schemas.microsoft.com/office/drawing/2014/main" id="{4F47E08A-0967-E846-81D0-9D858A61A72E}"/>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15367" name="Picture 12">
            <a:extLst>
              <a:ext uri="{FF2B5EF4-FFF2-40B4-BE49-F238E27FC236}">
                <a16:creationId xmlns:a16="http://schemas.microsoft.com/office/drawing/2014/main" id="{162709F8-F9C4-A342-BD1B-ECDCC03FC6B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3075" y="296863"/>
            <a:ext cx="82232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14">
            <a:extLst>
              <a:ext uri="{FF2B5EF4-FFF2-40B4-BE49-F238E27FC236}">
                <a16:creationId xmlns:a16="http://schemas.microsoft.com/office/drawing/2014/main" id="{7C6F64E8-930D-AC4D-A9D8-10D864FA6E6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97138" y="292100"/>
            <a:ext cx="852487"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21">
            <a:extLst>
              <a:ext uri="{FF2B5EF4-FFF2-40B4-BE49-F238E27FC236}">
                <a16:creationId xmlns:a16="http://schemas.microsoft.com/office/drawing/2014/main" id="{3B05ABB2-6A4E-DE44-A813-121B5CDB503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35513" y="290513"/>
            <a:ext cx="1833562"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0" name="Picture 19">
            <a:extLst>
              <a:ext uri="{FF2B5EF4-FFF2-40B4-BE49-F238E27FC236}">
                <a16:creationId xmlns:a16="http://schemas.microsoft.com/office/drawing/2014/main" id="{0BB24AAD-A651-0C40-975E-AF083620BB4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31138" y="301625"/>
            <a:ext cx="881062"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1" name="Rectangle 13">
            <a:extLst>
              <a:ext uri="{FF2B5EF4-FFF2-40B4-BE49-F238E27FC236}">
                <a16:creationId xmlns:a16="http://schemas.microsoft.com/office/drawing/2014/main" id="{408BCD65-578C-604D-BA69-5AEB2FE5E8EC}"/>
              </a:ext>
            </a:extLst>
          </p:cNvPr>
          <p:cNvSpPr>
            <a:spLocks noChangeArrowheads="1"/>
          </p:cNvSpPr>
          <p:nvPr/>
        </p:nvSpPr>
        <p:spPr bwMode="auto">
          <a:xfrm>
            <a:off x="118268" y="1604963"/>
            <a:ext cx="8907463" cy="344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600"/>
              </a:spcBef>
              <a:spcAft>
                <a:spcPts val="600"/>
              </a:spcAft>
              <a:buFont typeface="Arial" panose="020B0604020202020204" pitchFamily="34" charset="0"/>
              <a:buNone/>
            </a:pPr>
            <a:r>
              <a:rPr lang="ro-RO" altLang="ro-RO" sz="4200" b="1" dirty="0">
                <a:solidFill>
                  <a:srgbClr val="C40000"/>
                </a:solidFill>
                <a:latin typeface="Arial" panose="020B0604020202020204" pitchFamily="34" charset="0"/>
              </a:rPr>
              <a:t>Semnare de noi contracte de finanțare</a:t>
            </a:r>
          </a:p>
          <a:p>
            <a:pPr algn="ctr" eaLnBrk="1" hangingPunct="1">
              <a:spcBef>
                <a:spcPts val="600"/>
              </a:spcBef>
              <a:spcAft>
                <a:spcPts val="600"/>
              </a:spcAft>
              <a:buFont typeface="Arial" panose="020B0604020202020204" pitchFamily="34" charset="0"/>
              <a:buNone/>
            </a:pPr>
            <a:r>
              <a:rPr lang="ro-RO" altLang="ro-RO" sz="4200" b="1" dirty="0">
                <a:solidFill>
                  <a:srgbClr val="C40000"/>
                </a:solidFill>
                <a:latin typeface="Arial" panose="020B0604020202020204" pitchFamily="34" charset="0"/>
              </a:rPr>
              <a:t>POR 2014-2020</a:t>
            </a:r>
          </a:p>
          <a:p>
            <a:pPr algn="ctr" eaLnBrk="1" hangingPunct="1">
              <a:spcBef>
                <a:spcPts val="600"/>
              </a:spcBef>
              <a:spcAft>
                <a:spcPts val="600"/>
              </a:spcAft>
              <a:buFont typeface="Arial" panose="020B0604020202020204" pitchFamily="34" charset="0"/>
              <a:buNone/>
            </a:pPr>
            <a:endParaRPr lang="ro-RO" altLang="ro-RO" sz="4200" b="1" dirty="0">
              <a:solidFill>
                <a:srgbClr val="C40000"/>
              </a:solidFill>
              <a:latin typeface="Arial" panose="020B0604020202020204" pitchFamily="34" charset="0"/>
              <a:cs typeface="Arial" panose="020B0604020202020204" pitchFamily="34" charset="0"/>
            </a:endParaRPr>
          </a:p>
          <a:p>
            <a:pPr algn="r">
              <a:spcBef>
                <a:spcPts val="600"/>
              </a:spcBef>
              <a:spcAft>
                <a:spcPts val="600"/>
              </a:spcAft>
              <a:buFontTx/>
              <a:buNone/>
            </a:pPr>
            <a:r>
              <a:rPr lang="ro-RO" altLang="ro-RO" sz="2200" b="1" i="1" dirty="0">
                <a:solidFill>
                  <a:srgbClr val="344A6C"/>
                </a:solidFill>
                <a:latin typeface="Arial" charset="0"/>
                <a:cs typeface="Arial" charset="0"/>
              </a:rPr>
              <a:t>Vulcan, 9 august 2019</a:t>
            </a:r>
          </a:p>
        </p:txBody>
      </p:sp>
    </p:spTree>
  </p:cSld>
  <p:clrMapOvr>
    <a:masterClrMapping/>
  </p:clrMapOvr>
  <p:transition spd="slow"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F32D761-F3DF-DE4F-BA7B-EAF60ED71C4F}"/>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pic>
        <p:nvPicPr>
          <p:cNvPr id="2" name="Picture 1">
            <a:extLst>
              <a:ext uri="{FF2B5EF4-FFF2-40B4-BE49-F238E27FC236}">
                <a16:creationId xmlns:a16="http://schemas.microsoft.com/office/drawing/2014/main" id="{CA10973C-244E-8644-8583-9E64D44AB9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3578" y="988947"/>
            <a:ext cx="6487687" cy="4995993"/>
          </a:xfrm>
          <a:prstGeom prst="rect">
            <a:avLst/>
          </a:prstGeom>
        </p:spPr>
      </p:pic>
    </p:spTree>
    <p:extLst>
      <p:ext uri="{BB962C8B-B14F-4D97-AF65-F5344CB8AC3E}">
        <p14:creationId xmlns:p14="http://schemas.microsoft.com/office/powerpoint/2010/main" val="658765157"/>
      </p:ext>
    </p:extLst>
  </p:cSld>
  <p:clrMapOvr>
    <a:masterClrMapping/>
  </p:clrMapOvr>
  <p:transition spd="slow" advClick="0" advTm="6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F32D761-F3DF-DE4F-BA7B-EAF60ED71C4F}"/>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9" name="Rectangle 15">
            <a:extLst>
              <a:ext uri="{FF2B5EF4-FFF2-40B4-BE49-F238E27FC236}">
                <a16:creationId xmlns:a16="http://schemas.microsoft.com/office/drawing/2014/main" id="{2F651172-86D1-3E4C-B164-D300EC9040D5}"/>
              </a:ext>
            </a:extLst>
          </p:cNvPr>
          <p:cNvSpPr>
            <a:spLocks noChangeArrowheads="1"/>
          </p:cNvSpPr>
          <p:nvPr/>
        </p:nvSpPr>
        <p:spPr bwMode="auto">
          <a:xfrm>
            <a:off x="597600" y="1132453"/>
            <a:ext cx="8059643"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200"/>
              </a:spcBef>
              <a:spcAft>
                <a:spcPts val="1200"/>
              </a:spcAft>
              <a:buNone/>
              <a:defRPr/>
            </a:pPr>
            <a:r>
              <a:rPr lang="ro-RO" altLang="ro-RO" sz="2200" dirty="0">
                <a:solidFill>
                  <a:srgbClr val="435D7F"/>
                </a:solidFill>
                <a:latin typeface="Arial" panose="020B0604020202020204" pitchFamily="34" charset="0"/>
                <a:cs typeface="Arial" panose="020B0604020202020204" pitchFamily="34" charset="0"/>
              </a:rPr>
              <a:t>Lungimea totală este de </a:t>
            </a:r>
            <a:r>
              <a:rPr lang="ro-RO" altLang="ro-RO" sz="2200" b="1" dirty="0">
                <a:solidFill>
                  <a:srgbClr val="C40000"/>
                </a:solidFill>
                <a:latin typeface="Arial" panose="020B0604020202020204" pitchFamily="34" charset="0"/>
              </a:rPr>
              <a:t>128 km </a:t>
            </a:r>
            <a:r>
              <a:rPr lang="ro-RO" altLang="ro-RO" sz="2200" dirty="0">
                <a:solidFill>
                  <a:srgbClr val="435D7F"/>
                </a:solidFill>
                <a:latin typeface="Arial" panose="020B0604020202020204" pitchFamily="34" charset="0"/>
                <a:cs typeface="Arial" panose="020B0604020202020204" pitchFamily="34" charset="0"/>
              </a:rPr>
              <a:t>dus-întors:</a:t>
            </a:r>
          </a:p>
          <a:p>
            <a:pPr algn="just">
              <a:spcBef>
                <a:spcPts val="1200"/>
              </a:spcBef>
              <a:spcAft>
                <a:spcPts val="1200"/>
              </a:spcAft>
              <a:defRPr/>
            </a:pPr>
            <a:r>
              <a:rPr lang="ro-RO" altLang="ro-RO" sz="2200" dirty="0">
                <a:solidFill>
                  <a:srgbClr val="435D7F"/>
                </a:solidFill>
                <a:latin typeface="Arial" panose="020B0604020202020204" pitchFamily="34" charset="0"/>
                <a:cs typeface="Arial" panose="020B0604020202020204" pitchFamily="34" charset="0"/>
              </a:rPr>
              <a:t>Traseul 1 - </a:t>
            </a:r>
            <a:r>
              <a:rPr lang="ro-RO" altLang="ro-RO" sz="2200" b="1" dirty="0">
                <a:solidFill>
                  <a:srgbClr val="C40000"/>
                </a:solidFill>
                <a:latin typeface="Arial" panose="020B0604020202020204" pitchFamily="34" charset="0"/>
              </a:rPr>
              <a:t>38,5 km</a:t>
            </a:r>
            <a:r>
              <a:rPr lang="ro-RO" altLang="ro-RO" sz="2200" dirty="0">
                <a:solidFill>
                  <a:srgbClr val="435D7F"/>
                </a:solidFill>
                <a:latin typeface="Arial" panose="020B0604020202020204" pitchFamily="34" charset="0"/>
                <a:cs typeface="Arial" panose="020B0604020202020204" pitchFamily="34" charset="0"/>
              </a:rPr>
              <a:t>: traseul principal care face legătura integrală între Uricani-Lupeni-Vulcan-Petroșani-Petrila</a:t>
            </a:r>
          </a:p>
          <a:p>
            <a:pPr algn="just">
              <a:spcBef>
                <a:spcPts val="1200"/>
              </a:spcBef>
              <a:spcAft>
                <a:spcPts val="1200"/>
              </a:spcAft>
              <a:defRPr/>
            </a:pPr>
            <a:r>
              <a:rPr lang="ro-RO" altLang="ro-RO" sz="2200" dirty="0">
                <a:solidFill>
                  <a:srgbClr val="435D7F"/>
                </a:solidFill>
                <a:latin typeface="Arial" panose="020B0604020202020204" pitchFamily="34" charset="0"/>
                <a:cs typeface="Arial" panose="020B0604020202020204" pitchFamily="34" charset="0"/>
              </a:rPr>
              <a:t>Traseul 2 - </a:t>
            </a:r>
            <a:r>
              <a:rPr lang="ro-RO" altLang="ro-RO" sz="2200" b="1" dirty="0">
                <a:solidFill>
                  <a:srgbClr val="C40000"/>
                </a:solidFill>
                <a:latin typeface="Arial" panose="020B0604020202020204" pitchFamily="34" charset="0"/>
              </a:rPr>
              <a:t>10,6 km</a:t>
            </a:r>
            <a:r>
              <a:rPr lang="ro-RO" altLang="ro-RO" sz="2200" dirty="0">
                <a:solidFill>
                  <a:srgbClr val="435D7F"/>
                </a:solidFill>
                <a:latin typeface="Arial" panose="020B0604020202020204" pitchFamily="34" charset="0"/>
                <a:cs typeface="Arial" panose="020B0604020202020204" pitchFamily="34" charset="0"/>
              </a:rPr>
              <a:t>: traseu secundar care face legătura între Aninoasa și Petroșani</a:t>
            </a:r>
          </a:p>
          <a:p>
            <a:pPr algn="just">
              <a:spcBef>
                <a:spcPts val="1200"/>
              </a:spcBef>
              <a:spcAft>
                <a:spcPts val="1200"/>
              </a:spcAft>
              <a:defRPr/>
            </a:pPr>
            <a:r>
              <a:rPr lang="ro-RO" altLang="ro-RO" sz="2200" dirty="0">
                <a:solidFill>
                  <a:srgbClr val="435D7F"/>
                </a:solidFill>
                <a:latin typeface="Arial" panose="020B0604020202020204" pitchFamily="34" charset="0"/>
                <a:cs typeface="Arial" panose="020B0604020202020204" pitchFamily="34" charset="0"/>
              </a:rPr>
              <a:t>Traseul 3 - </a:t>
            </a:r>
            <a:r>
              <a:rPr lang="ro-RO" altLang="ro-RO" sz="2200" b="1" dirty="0">
                <a:solidFill>
                  <a:srgbClr val="C40000"/>
                </a:solidFill>
                <a:latin typeface="Arial" panose="020B0604020202020204" pitchFamily="34" charset="0"/>
              </a:rPr>
              <a:t>3,7 km</a:t>
            </a:r>
            <a:r>
              <a:rPr lang="ro-RO" altLang="ro-RO" sz="2200" dirty="0">
                <a:solidFill>
                  <a:srgbClr val="435D7F"/>
                </a:solidFill>
                <a:latin typeface="Arial" panose="020B0604020202020204" pitchFamily="34" charset="0"/>
                <a:cs typeface="Arial" panose="020B0604020202020204" pitchFamily="34" charset="0"/>
              </a:rPr>
              <a:t>: traseu secundar care face legătura între Petrila (zona minei) și Jieț</a:t>
            </a:r>
          </a:p>
          <a:p>
            <a:pPr algn="just">
              <a:spcBef>
                <a:spcPts val="1200"/>
              </a:spcBef>
              <a:spcAft>
                <a:spcPts val="1200"/>
              </a:spcAft>
              <a:defRPr/>
            </a:pPr>
            <a:r>
              <a:rPr lang="ro-RO" altLang="ro-RO" sz="2200" dirty="0">
                <a:solidFill>
                  <a:srgbClr val="435D7F"/>
                </a:solidFill>
                <a:latin typeface="Arial" panose="020B0604020202020204" pitchFamily="34" charset="0"/>
                <a:cs typeface="Arial" panose="020B0604020202020204" pitchFamily="34" charset="0"/>
              </a:rPr>
              <a:t>Traseul 4 - </a:t>
            </a:r>
            <a:r>
              <a:rPr lang="ro-RO" altLang="ro-RO" sz="2200" b="1" dirty="0">
                <a:solidFill>
                  <a:srgbClr val="C40000"/>
                </a:solidFill>
                <a:latin typeface="Arial" panose="020B0604020202020204" pitchFamily="34" charset="0"/>
              </a:rPr>
              <a:t>11,15</a:t>
            </a:r>
            <a:r>
              <a:rPr lang="ro-RO" altLang="ro-RO" sz="2200" dirty="0">
                <a:solidFill>
                  <a:srgbClr val="435D7F"/>
                </a:solidFill>
                <a:latin typeface="Arial" panose="020B0604020202020204" pitchFamily="34" charset="0"/>
                <a:cs typeface="Arial" panose="020B0604020202020204" pitchFamily="34" charset="0"/>
              </a:rPr>
              <a:t> </a:t>
            </a:r>
            <a:r>
              <a:rPr lang="ro-RO" altLang="ro-RO" sz="2200" b="1" dirty="0">
                <a:solidFill>
                  <a:srgbClr val="C40000"/>
                </a:solidFill>
                <a:latin typeface="Arial" panose="020B0604020202020204" pitchFamily="34" charset="0"/>
              </a:rPr>
              <a:t>km</a:t>
            </a:r>
            <a:r>
              <a:rPr lang="ro-RO" altLang="ro-RO" sz="2200" dirty="0">
                <a:solidFill>
                  <a:srgbClr val="435D7F"/>
                </a:solidFill>
                <a:latin typeface="Arial" panose="020B0604020202020204" pitchFamily="34" charset="0"/>
                <a:cs typeface="Arial" panose="020B0604020202020204" pitchFamily="34" charset="0"/>
              </a:rPr>
              <a:t>: traseu secundar care face legătura în cadrul localităților aparținătoare de Uricani, respectiv Valea de Brazi - Cheile Buții</a:t>
            </a:r>
          </a:p>
        </p:txBody>
      </p:sp>
    </p:spTree>
    <p:extLst>
      <p:ext uri="{BB962C8B-B14F-4D97-AF65-F5344CB8AC3E}">
        <p14:creationId xmlns:p14="http://schemas.microsoft.com/office/powerpoint/2010/main" val="4116041694"/>
      </p:ext>
    </p:extLst>
  </p:cSld>
  <p:clrMapOvr>
    <a:masterClrMapping/>
  </p:clrMapOvr>
  <p:transition spd="slow" advClick="0" advTm="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F32D761-F3DF-DE4F-BA7B-EAF60ED71C4F}"/>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pic>
        <p:nvPicPr>
          <p:cNvPr id="3" name="Picture 2">
            <a:extLst>
              <a:ext uri="{FF2B5EF4-FFF2-40B4-BE49-F238E27FC236}">
                <a16:creationId xmlns:a16="http://schemas.microsoft.com/office/drawing/2014/main" id="{F60240C5-A600-BB46-92A5-16D5FA4A06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943" y="1121261"/>
            <a:ext cx="7740203" cy="4462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535594"/>
      </p:ext>
    </p:extLst>
  </p:cSld>
  <p:clrMapOvr>
    <a:masterClrMapping/>
  </p:clrMapOvr>
  <p:transition spd="slow" advClick="0" advTm="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F32D761-F3DF-DE4F-BA7B-EAF60ED71C4F}"/>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10" name="Rectangle 15">
            <a:extLst>
              <a:ext uri="{FF2B5EF4-FFF2-40B4-BE49-F238E27FC236}">
                <a16:creationId xmlns:a16="http://schemas.microsoft.com/office/drawing/2014/main" id="{480D377C-6D11-A043-BA22-1E1B0AB66897}"/>
              </a:ext>
            </a:extLst>
          </p:cNvPr>
          <p:cNvSpPr>
            <a:spLocks noChangeArrowheads="1"/>
          </p:cNvSpPr>
          <p:nvPr/>
        </p:nvSpPr>
        <p:spPr bwMode="auto">
          <a:xfrm>
            <a:off x="594960" y="1260794"/>
            <a:ext cx="8167955" cy="3954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200"/>
              </a:spcBef>
              <a:spcAft>
                <a:spcPts val="1200"/>
              </a:spcAft>
              <a:buNone/>
              <a:defRPr/>
            </a:pPr>
            <a:r>
              <a:rPr lang="ro-RO" sz="2200" b="1" dirty="0">
                <a:solidFill>
                  <a:srgbClr val="C40000"/>
                </a:solidFill>
                <a:latin typeface="Arial" panose="020B0604020202020204" pitchFamily="34" charset="0"/>
              </a:rPr>
              <a:t>Obiective specifice (componenta 1 și 2):</a:t>
            </a:r>
          </a:p>
          <a:p>
            <a:pPr algn="just">
              <a:spcBef>
                <a:spcPts val="1200"/>
              </a:spcBef>
              <a:spcAft>
                <a:spcPts val="1200"/>
              </a:spcAft>
              <a:defRPr/>
            </a:pPr>
            <a:r>
              <a:rPr lang="ro-RO" sz="2200" dirty="0">
                <a:solidFill>
                  <a:srgbClr val="435D7F"/>
                </a:solidFill>
                <a:latin typeface="Arial" panose="020B0604020202020204" pitchFamily="34" charset="0"/>
                <a:cs typeface="Arial" panose="020B0604020202020204" pitchFamily="34" charset="0"/>
              </a:rPr>
              <a:t>Reducerea deplasărilor cu transportul privat cu autoturisme cu 4%</a:t>
            </a:r>
          </a:p>
          <a:p>
            <a:pPr algn="just">
              <a:spcBef>
                <a:spcPts val="1200"/>
              </a:spcBef>
              <a:spcAft>
                <a:spcPts val="1200"/>
              </a:spcAft>
              <a:defRPr/>
            </a:pPr>
            <a:r>
              <a:rPr lang="ro-RO" sz="2200" dirty="0">
                <a:solidFill>
                  <a:srgbClr val="435D7F"/>
                </a:solidFill>
                <a:latin typeface="Arial" panose="020B0604020202020204" pitchFamily="34" charset="0"/>
                <a:cs typeface="Arial" panose="020B0604020202020204" pitchFamily="34" charset="0"/>
              </a:rPr>
              <a:t>Scăderea anuală estimată a gazelor cu efect de seră (tone echivalent CO2/an) cu 3,8%</a:t>
            </a:r>
          </a:p>
          <a:p>
            <a:pPr algn="just">
              <a:spcBef>
                <a:spcPts val="1200"/>
              </a:spcBef>
              <a:spcAft>
                <a:spcPts val="1200"/>
              </a:spcAft>
              <a:defRPr/>
            </a:pPr>
            <a:r>
              <a:rPr lang="ro-RO" sz="2200" dirty="0">
                <a:solidFill>
                  <a:srgbClr val="435D7F"/>
                </a:solidFill>
                <a:latin typeface="Arial" panose="020B0604020202020204" pitchFamily="34" charset="0"/>
                <a:cs typeface="Arial" panose="020B0604020202020204" pitchFamily="34" charset="0"/>
              </a:rPr>
              <a:t>Creșterea estimată a numărului de pasageri transportați în cadrul sistemelor de transport public de călători cu 5,54%</a:t>
            </a:r>
          </a:p>
          <a:p>
            <a:pPr marL="0" indent="0" algn="just">
              <a:spcBef>
                <a:spcPts val="600"/>
              </a:spcBef>
              <a:spcAft>
                <a:spcPts val="600"/>
              </a:spcAft>
              <a:buFont typeface="Arial" panose="020B0604020202020204" pitchFamily="34" charset="0"/>
              <a:buNone/>
              <a:defRPr/>
            </a:pPr>
            <a:endParaRPr lang="ro-RO" sz="2200" dirty="0">
              <a:solidFill>
                <a:srgbClr val="435D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820096"/>
      </p:ext>
    </p:extLst>
  </p:cSld>
  <p:clrMapOvr>
    <a:masterClrMapping/>
  </p:clrMapOvr>
  <p:transition spd="slow" advClick="0"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F32D761-F3DF-DE4F-BA7B-EAF60ED71C4F}"/>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pic>
        <p:nvPicPr>
          <p:cNvPr id="2" name="Picture 1">
            <a:extLst>
              <a:ext uri="{FF2B5EF4-FFF2-40B4-BE49-F238E27FC236}">
                <a16:creationId xmlns:a16="http://schemas.microsoft.com/office/drawing/2014/main" id="{4E3FD831-6AB3-D049-993A-0F0C60A29B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7422" y="3166082"/>
            <a:ext cx="4235247" cy="2463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27211DEB-873C-B04F-9C1C-6B3744E14582}"/>
              </a:ext>
            </a:extLst>
          </p:cNvPr>
          <p:cNvSpPr txBox="1"/>
          <p:nvPr/>
        </p:nvSpPr>
        <p:spPr>
          <a:xfrm>
            <a:off x="695459" y="1455956"/>
            <a:ext cx="8067456" cy="769441"/>
          </a:xfrm>
          <a:prstGeom prst="rect">
            <a:avLst/>
          </a:prstGeom>
          <a:noFill/>
        </p:spPr>
        <p:txBody>
          <a:bodyPr wrap="square" rtlCol="0">
            <a:spAutoFit/>
          </a:bodyPr>
          <a:lstStyle/>
          <a:p>
            <a:pPr marL="285750" indent="-285750" algn="just">
              <a:buFont typeface="Arial" panose="020B0604020202020204" pitchFamily="34" charset="0"/>
              <a:buChar char="•"/>
            </a:pPr>
            <a:r>
              <a:rPr lang="ro-RO" sz="2200" dirty="0">
                <a:solidFill>
                  <a:srgbClr val="435D7F"/>
                </a:solidFill>
                <a:latin typeface="Arial" panose="020B0604020202020204" pitchFamily="34" charset="0"/>
                <a:cs typeface="Arial" panose="020B0604020202020204" pitchFamily="34" charset="0"/>
              </a:rPr>
              <a:t>peste </a:t>
            </a:r>
            <a:r>
              <a:rPr lang="ro-RO" sz="2200" b="1" dirty="0">
                <a:solidFill>
                  <a:srgbClr val="C40000"/>
                </a:solidFill>
                <a:latin typeface="Arial" panose="020B0604020202020204" pitchFamily="34" charset="0"/>
              </a:rPr>
              <a:t>136.000 persoane </a:t>
            </a:r>
            <a:r>
              <a:rPr lang="ro-RO" sz="2200" dirty="0">
                <a:solidFill>
                  <a:srgbClr val="435D7F"/>
                </a:solidFill>
                <a:latin typeface="Arial" panose="020B0604020202020204" pitchFamily="34" charset="0"/>
                <a:cs typeface="Arial" panose="020B0604020202020204" pitchFamily="34" charset="0"/>
              </a:rPr>
              <a:t>care vor beneficia de implementarea proiectului</a:t>
            </a:r>
          </a:p>
        </p:txBody>
      </p:sp>
      <p:pic>
        <p:nvPicPr>
          <p:cNvPr id="3" name="Picture 2">
            <a:extLst>
              <a:ext uri="{FF2B5EF4-FFF2-40B4-BE49-F238E27FC236}">
                <a16:creationId xmlns:a16="http://schemas.microsoft.com/office/drawing/2014/main" id="{FD3343C0-DE8B-F540-8EBD-46EBE35BE2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459" y="3166081"/>
            <a:ext cx="3706584" cy="2463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6919299"/>
      </p:ext>
    </p:extLst>
  </p:cSld>
  <p:clrMapOvr>
    <a:masterClrMapping/>
  </p:clrMapOvr>
  <p:transition spd="slow" advClick="0" advTm="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5">
            <a:extLst>
              <a:ext uri="{FF2B5EF4-FFF2-40B4-BE49-F238E27FC236}">
                <a16:creationId xmlns:a16="http://schemas.microsoft.com/office/drawing/2014/main" id="{1654A23A-B772-6540-8901-80F4EB138B6B}"/>
              </a:ext>
            </a:extLst>
          </p:cNvPr>
          <p:cNvSpPr>
            <a:spLocks noChangeArrowheads="1"/>
          </p:cNvSpPr>
          <p:nvPr/>
        </p:nvSpPr>
        <p:spPr bwMode="auto">
          <a:xfrm>
            <a:off x="576535" y="1218164"/>
            <a:ext cx="8101773"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800"/>
              </a:spcBef>
              <a:spcAft>
                <a:spcPts val="1800"/>
              </a:spcAft>
              <a:buFont typeface="Arial" panose="020B0604020202020204" pitchFamily="34" charset="0"/>
              <a:buNone/>
              <a:defRPr/>
            </a:pPr>
            <a:r>
              <a:rPr lang="ro-RO" altLang="ro-RO" sz="2200" b="1" dirty="0">
                <a:solidFill>
                  <a:srgbClr val="C40000"/>
                </a:solidFill>
                <a:latin typeface="Arial" panose="020B0604020202020204" pitchFamily="34" charset="0"/>
              </a:rPr>
              <a:t>Rezultate așteptate</a:t>
            </a:r>
            <a:r>
              <a:rPr lang="ro-RO" altLang="ro-RO" sz="2200" b="1" dirty="0">
                <a:solidFill>
                  <a:srgbClr val="C40000"/>
                </a:solidFill>
                <a:latin typeface="Arial" panose="020B0604020202020204" pitchFamily="34" charset="0"/>
                <a:sym typeface="Wingdings" pitchFamily="2" charset="2"/>
              </a:rPr>
              <a:t> (componenta 1 și 2):</a:t>
            </a:r>
            <a:endParaRPr lang="ro-RO" altLang="ro-RO" sz="2200" b="1" dirty="0">
              <a:solidFill>
                <a:srgbClr val="C40000"/>
              </a:solidFill>
              <a:latin typeface="Arial" panose="020B0604020202020204" pitchFamily="34" charset="0"/>
            </a:endParaRPr>
          </a:p>
          <a:p>
            <a:pPr algn="just">
              <a:spcBef>
                <a:spcPts val="1800"/>
              </a:spcBef>
              <a:spcAft>
                <a:spcPts val="1800"/>
              </a:spcAft>
              <a:defRPr/>
            </a:pPr>
            <a:r>
              <a:rPr lang="ro-RO" altLang="ro-RO" sz="2200" b="1" dirty="0">
                <a:solidFill>
                  <a:srgbClr val="C40000"/>
                </a:solidFill>
                <a:latin typeface="Arial" panose="020B0604020202020204" pitchFamily="34" charset="0"/>
              </a:rPr>
              <a:t>26</a:t>
            </a:r>
            <a:r>
              <a:rPr lang="ro-RO" altLang="ro-RO" sz="2200" dirty="0">
                <a:solidFill>
                  <a:srgbClr val="435D7F"/>
                </a:solidFill>
                <a:latin typeface="Arial" panose="020B0604020202020204" pitchFamily="34" charset="0"/>
                <a:cs typeface="Arial" panose="020B0604020202020204" pitchFamily="34" charset="0"/>
              </a:rPr>
              <a:t> autobuze </a:t>
            </a:r>
            <a:r>
              <a:rPr lang="ro-RO" sz="2200" dirty="0">
                <a:solidFill>
                  <a:srgbClr val="435D7F"/>
                </a:solidFill>
                <a:latin typeface="Arial" panose="020B0604020202020204" pitchFamily="34" charset="0"/>
                <a:cs typeface="Arial" panose="020B0604020202020204" pitchFamily="34" charset="0"/>
              </a:rPr>
              <a:t>electrice achiziționate </a:t>
            </a:r>
          </a:p>
          <a:p>
            <a:pPr algn="just">
              <a:spcBef>
                <a:spcPts val="1800"/>
              </a:spcBef>
              <a:spcAft>
                <a:spcPts val="1800"/>
              </a:spcAft>
              <a:defRPr/>
            </a:pPr>
            <a:r>
              <a:rPr lang="ro-RO" sz="2200" b="1" dirty="0">
                <a:solidFill>
                  <a:srgbClr val="C40000"/>
                </a:solidFill>
                <a:latin typeface="Arial" panose="020B0604020202020204" pitchFamily="34" charset="0"/>
              </a:rPr>
              <a:t>1</a:t>
            </a:r>
            <a:r>
              <a:rPr lang="ro-RO" sz="2200" dirty="0">
                <a:solidFill>
                  <a:srgbClr val="435D7F"/>
                </a:solidFill>
                <a:latin typeface="Arial" panose="020B0604020202020204" pitchFamily="34" charset="0"/>
                <a:cs typeface="Arial" panose="020B0604020202020204" pitchFamily="34" charset="0"/>
              </a:rPr>
              <a:t> depou amenajat în Municipiul Vulcan</a:t>
            </a:r>
          </a:p>
          <a:p>
            <a:pPr algn="just">
              <a:spcBef>
                <a:spcPts val="1800"/>
              </a:spcBef>
              <a:spcAft>
                <a:spcPts val="1800"/>
              </a:spcAft>
              <a:defRPr/>
            </a:pPr>
            <a:r>
              <a:rPr lang="ro-RO" altLang="ro-RO" sz="2200" b="1" dirty="0">
                <a:solidFill>
                  <a:srgbClr val="C40000"/>
                </a:solidFill>
                <a:latin typeface="Arial" panose="020B0604020202020204" pitchFamily="34" charset="0"/>
              </a:rPr>
              <a:t>112 </a:t>
            </a:r>
            <a:r>
              <a:rPr lang="ro-RO" altLang="ro-RO" sz="2200" dirty="0">
                <a:solidFill>
                  <a:srgbClr val="435D7F"/>
                </a:solidFill>
                <a:latin typeface="Arial" panose="020B0604020202020204" pitchFamily="34" charset="0"/>
                <a:cs typeface="Arial" panose="020B0604020202020204" pitchFamily="34" charset="0"/>
              </a:rPr>
              <a:t>stații de transport public construite/modernizate</a:t>
            </a:r>
            <a:endParaRPr lang="ro-RO" sz="2200" dirty="0">
              <a:solidFill>
                <a:srgbClr val="435D7F"/>
              </a:solidFill>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7DF45850-BD95-4B4B-B287-A7CD7A18F86C}"/>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Tree>
    <p:extLst>
      <p:ext uri="{BB962C8B-B14F-4D97-AF65-F5344CB8AC3E}">
        <p14:creationId xmlns:p14="http://schemas.microsoft.com/office/powerpoint/2010/main" val="3257543530"/>
      </p:ext>
    </p:extLst>
  </p:cSld>
  <p:clrMapOvr>
    <a:masterClrMapping/>
  </p:clrMapOvr>
  <p:transition spd="slow" advClick="0" advTm="6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5">
            <a:extLst>
              <a:ext uri="{FF2B5EF4-FFF2-40B4-BE49-F238E27FC236}">
                <a16:creationId xmlns:a16="http://schemas.microsoft.com/office/drawing/2014/main" id="{1654A23A-B772-6540-8901-80F4EB138B6B}"/>
              </a:ext>
            </a:extLst>
          </p:cNvPr>
          <p:cNvSpPr>
            <a:spLocks noChangeArrowheads="1"/>
          </p:cNvSpPr>
          <p:nvPr/>
        </p:nvSpPr>
        <p:spPr bwMode="auto">
          <a:xfrm>
            <a:off x="521113" y="1153618"/>
            <a:ext cx="8101773"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800"/>
              </a:spcBef>
              <a:spcAft>
                <a:spcPts val="1800"/>
              </a:spcAft>
              <a:buFont typeface="Arial" panose="020B0604020202020204" pitchFamily="34" charset="0"/>
              <a:buNone/>
              <a:defRPr/>
            </a:pPr>
            <a:r>
              <a:rPr lang="ro-RO" altLang="ro-RO" sz="2200" b="1" dirty="0">
                <a:solidFill>
                  <a:srgbClr val="C40000"/>
                </a:solidFill>
                <a:latin typeface="Arial" panose="020B0604020202020204" pitchFamily="34" charset="0"/>
              </a:rPr>
              <a:t>Rezultate așteptate</a:t>
            </a:r>
            <a:r>
              <a:rPr lang="ro-RO" altLang="ro-RO" sz="2200" b="1" dirty="0">
                <a:solidFill>
                  <a:srgbClr val="C40000"/>
                </a:solidFill>
                <a:latin typeface="Arial" panose="020B0604020202020204" pitchFamily="34" charset="0"/>
                <a:sym typeface="Wingdings" pitchFamily="2" charset="2"/>
              </a:rPr>
              <a:t> (componenta 1 și 2):</a:t>
            </a:r>
            <a:endParaRPr lang="ro-RO" altLang="ro-RO" sz="2200" b="1" dirty="0">
              <a:solidFill>
                <a:srgbClr val="C40000"/>
              </a:solidFill>
              <a:latin typeface="Arial" panose="020B0604020202020204" pitchFamily="34" charset="0"/>
            </a:endParaRPr>
          </a:p>
          <a:p>
            <a:pPr algn="just">
              <a:spcBef>
                <a:spcPts val="1800"/>
              </a:spcBef>
              <a:spcAft>
                <a:spcPts val="1800"/>
              </a:spcAft>
              <a:defRPr/>
            </a:pPr>
            <a:r>
              <a:rPr lang="ro-RO" sz="2200" b="1" dirty="0">
                <a:solidFill>
                  <a:srgbClr val="C40000"/>
                </a:solidFill>
                <a:latin typeface="Arial" panose="020B0604020202020204" pitchFamily="34" charset="0"/>
              </a:rPr>
              <a:t>34</a:t>
            </a:r>
            <a:r>
              <a:rPr lang="ro-RO" sz="2200" dirty="0">
                <a:solidFill>
                  <a:srgbClr val="435D7F"/>
                </a:solidFill>
                <a:latin typeface="Arial" panose="020B0604020202020204" pitchFamily="34" charset="0"/>
                <a:cs typeface="Arial" panose="020B0604020202020204" pitchFamily="34" charset="0"/>
              </a:rPr>
              <a:t> stații de reîncărcare electrică pentru autobuze electrice </a:t>
            </a:r>
          </a:p>
          <a:p>
            <a:pPr algn="just">
              <a:spcBef>
                <a:spcPts val="1800"/>
              </a:spcBef>
              <a:spcAft>
                <a:spcPts val="1800"/>
              </a:spcAft>
              <a:defRPr/>
            </a:pPr>
            <a:r>
              <a:rPr lang="ro-RO" altLang="ro-RO" sz="2200" b="1" dirty="0">
                <a:solidFill>
                  <a:srgbClr val="C40000"/>
                </a:solidFill>
                <a:latin typeface="Arial" panose="020B0604020202020204" pitchFamily="34" charset="0"/>
              </a:rPr>
              <a:t>2</a:t>
            </a:r>
            <a:r>
              <a:rPr lang="ro-RO" altLang="ro-RO" sz="2200" dirty="0">
                <a:solidFill>
                  <a:srgbClr val="435D7F"/>
                </a:solidFill>
                <a:latin typeface="Arial" panose="020B0604020202020204" pitchFamily="34" charset="0"/>
                <a:cs typeface="Arial" panose="020B0604020202020204" pitchFamily="34" charset="0"/>
              </a:rPr>
              <a:t> stații de reîncărcare electrică pentru automobile electrice</a:t>
            </a:r>
          </a:p>
          <a:p>
            <a:pPr algn="just">
              <a:spcBef>
                <a:spcPts val="1800"/>
              </a:spcBef>
              <a:spcAft>
                <a:spcPts val="1800"/>
              </a:spcAft>
              <a:defRPr/>
            </a:pPr>
            <a:r>
              <a:rPr lang="ro-RO" sz="2200" b="1" dirty="0">
                <a:solidFill>
                  <a:srgbClr val="C40000"/>
                </a:solidFill>
                <a:latin typeface="Arial" panose="020B0604020202020204" pitchFamily="34" charset="0"/>
              </a:rPr>
              <a:t>42</a:t>
            </a:r>
            <a:r>
              <a:rPr lang="ro-RO" sz="2200" dirty="0">
                <a:solidFill>
                  <a:srgbClr val="435D7F"/>
                </a:solidFill>
                <a:latin typeface="Arial" panose="020B0604020202020204" pitchFamily="34" charset="0"/>
                <a:cs typeface="Arial" panose="020B0604020202020204" pitchFamily="34" charset="0"/>
              </a:rPr>
              <a:t> stații dotate cu sistem de informare călători </a:t>
            </a:r>
            <a:endParaRPr lang="ro-RO" altLang="ro-RO" sz="2200" dirty="0">
              <a:solidFill>
                <a:srgbClr val="435D7F"/>
              </a:solidFill>
              <a:latin typeface="Arial" panose="020B0604020202020204" pitchFamily="34" charset="0"/>
              <a:cs typeface="Arial" panose="020B0604020202020204" pitchFamily="34" charset="0"/>
            </a:endParaRPr>
          </a:p>
          <a:p>
            <a:pPr algn="just">
              <a:spcBef>
                <a:spcPts val="1800"/>
              </a:spcBef>
              <a:spcAft>
                <a:spcPts val="1800"/>
              </a:spcAft>
              <a:defRPr/>
            </a:pPr>
            <a:r>
              <a:rPr lang="ro-RO" sz="2200" b="1" dirty="0">
                <a:solidFill>
                  <a:srgbClr val="C40000"/>
                </a:solidFill>
                <a:latin typeface="Arial" panose="020B0604020202020204" pitchFamily="34" charset="0"/>
              </a:rPr>
              <a:t>5,17</a:t>
            </a:r>
            <a:r>
              <a:rPr lang="ro-RO" sz="2200" dirty="0">
                <a:solidFill>
                  <a:srgbClr val="435D7F"/>
                </a:solidFill>
                <a:latin typeface="Arial" panose="020B0604020202020204" pitchFamily="34" charset="0"/>
                <a:cs typeface="Arial" panose="020B0604020202020204" pitchFamily="34" charset="0"/>
              </a:rPr>
              <a:t> km de infrastructură rutieră reabilitată </a:t>
            </a:r>
            <a:endParaRPr lang="ro-RO" altLang="ro-RO" sz="2200" dirty="0">
              <a:solidFill>
                <a:srgbClr val="435D7F"/>
              </a:solidFill>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7DF45850-BD95-4B4B-B287-A7CD7A18F86C}"/>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Tree>
    <p:extLst>
      <p:ext uri="{BB962C8B-B14F-4D97-AF65-F5344CB8AC3E}">
        <p14:creationId xmlns:p14="http://schemas.microsoft.com/office/powerpoint/2010/main" val="3167524992"/>
      </p:ext>
    </p:extLst>
  </p:cSld>
  <p:clrMapOvr>
    <a:masterClrMapping/>
  </p:clrMapOvr>
  <p:transition spd="slow" advClick="0" advTm="6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5">
            <a:extLst>
              <a:ext uri="{FF2B5EF4-FFF2-40B4-BE49-F238E27FC236}">
                <a16:creationId xmlns:a16="http://schemas.microsoft.com/office/drawing/2014/main" id="{1654A23A-B772-6540-8901-80F4EB138B6B}"/>
              </a:ext>
            </a:extLst>
          </p:cNvPr>
          <p:cNvSpPr>
            <a:spLocks noChangeArrowheads="1"/>
          </p:cNvSpPr>
          <p:nvPr/>
        </p:nvSpPr>
        <p:spPr bwMode="auto">
          <a:xfrm>
            <a:off x="576535" y="1263814"/>
            <a:ext cx="8101773" cy="435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800"/>
              </a:spcBef>
              <a:spcAft>
                <a:spcPts val="1800"/>
              </a:spcAft>
              <a:buFont typeface="Arial" panose="020B0604020202020204" pitchFamily="34" charset="0"/>
              <a:buNone/>
              <a:defRPr/>
            </a:pPr>
            <a:r>
              <a:rPr lang="ro-RO" altLang="ro-RO" sz="2200" b="1" dirty="0">
                <a:solidFill>
                  <a:srgbClr val="C40000"/>
                </a:solidFill>
                <a:latin typeface="Arial" panose="020B0604020202020204" pitchFamily="34" charset="0"/>
              </a:rPr>
              <a:t>Rezultate așteptate</a:t>
            </a:r>
            <a:r>
              <a:rPr lang="ro-RO" altLang="ro-RO" sz="2200" b="1" dirty="0">
                <a:solidFill>
                  <a:srgbClr val="C40000"/>
                </a:solidFill>
                <a:latin typeface="Arial" panose="020B0604020202020204" pitchFamily="34" charset="0"/>
                <a:sym typeface="Wingdings" pitchFamily="2" charset="2"/>
              </a:rPr>
              <a:t> (componenta 1 și 2):</a:t>
            </a:r>
          </a:p>
          <a:p>
            <a:pPr algn="just">
              <a:spcBef>
                <a:spcPts val="1800"/>
              </a:spcBef>
              <a:spcAft>
                <a:spcPts val="1800"/>
              </a:spcAft>
              <a:defRPr/>
            </a:pPr>
            <a:r>
              <a:rPr lang="ro-RO" altLang="ro-RO" sz="2200" dirty="0">
                <a:solidFill>
                  <a:srgbClr val="435D7F"/>
                </a:solidFill>
                <a:latin typeface="Arial" panose="020B0604020202020204" pitchFamily="34" charset="0"/>
                <a:cs typeface="Arial" panose="020B0604020202020204" pitchFamily="34" charset="0"/>
              </a:rPr>
              <a:t>Dotări </a:t>
            </a:r>
            <a:r>
              <a:rPr lang="ro-RO" altLang="ro-RO" sz="2200" dirty="0">
                <a:solidFill>
                  <a:srgbClr val="C40000"/>
                </a:solidFill>
                <a:latin typeface="Arial" panose="020B0604020202020204" pitchFamily="34" charset="0"/>
              </a:rPr>
              <a:t>sisteme de transport inteligente</a:t>
            </a:r>
            <a:r>
              <a:rPr lang="ro-RO" altLang="ro-RO" sz="2200" dirty="0">
                <a:solidFill>
                  <a:srgbClr val="435D7F"/>
                </a:solidFill>
                <a:latin typeface="Arial" panose="020B0604020202020204" pitchFamily="34" charset="0"/>
                <a:cs typeface="Arial" panose="020B0604020202020204" pitchFamily="34" charset="0"/>
              </a:rPr>
              <a:t>:</a:t>
            </a:r>
          </a:p>
          <a:p>
            <a:pPr lvl="1" algn="just">
              <a:spcBef>
                <a:spcPts val="1800"/>
              </a:spcBef>
              <a:spcAft>
                <a:spcPts val="1800"/>
              </a:spcAft>
              <a:buFont typeface="Wingdings" pitchFamily="2" charset="2"/>
              <a:buChar char="Ø"/>
              <a:defRPr/>
            </a:pPr>
            <a:r>
              <a:rPr lang="ro-RO" altLang="ro-RO" sz="2200" dirty="0">
                <a:solidFill>
                  <a:srgbClr val="435D7F"/>
                </a:solidFill>
                <a:latin typeface="Arial" panose="020B0604020202020204" pitchFamily="34" charset="0"/>
                <a:cs typeface="Arial" panose="020B0604020202020204" pitchFamily="34" charset="0"/>
              </a:rPr>
              <a:t>Monitorizare și </a:t>
            </a:r>
            <a:r>
              <a:rPr lang="ro-RO" altLang="ro-RO" sz="2200" dirty="0" err="1">
                <a:solidFill>
                  <a:srgbClr val="435D7F"/>
                </a:solidFill>
                <a:latin typeface="Arial" panose="020B0604020202020204" pitchFamily="34" charset="0"/>
                <a:cs typeface="Arial" panose="020B0604020202020204" pitchFamily="34" charset="0"/>
              </a:rPr>
              <a:t>dispecerizare</a:t>
            </a:r>
            <a:r>
              <a:rPr lang="ro-RO" altLang="ro-RO" sz="2200" dirty="0">
                <a:solidFill>
                  <a:srgbClr val="435D7F"/>
                </a:solidFill>
                <a:latin typeface="Arial" panose="020B0604020202020204" pitchFamily="34" charset="0"/>
                <a:cs typeface="Arial" panose="020B0604020202020204" pitchFamily="34" charset="0"/>
              </a:rPr>
              <a:t> vehicule</a:t>
            </a:r>
          </a:p>
          <a:p>
            <a:pPr lvl="1" algn="just">
              <a:spcBef>
                <a:spcPts val="1800"/>
              </a:spcBef>
              <a:spcAft>
                <a:spcPts val="1800"/>
              </a:spcAft>
              <a:buFont typeface="Wingdings" pitchFamily="2" charset="2"/>
              <a:buChar char="Ø"/>
              <a:defRPr/>
            </a:pPr>
            <a:r>
              <a:rPr lang="ro-RO" altLang="ro-RO" sz="2200" dirty="0">
                <a:solidFill>
                  <a:srgbClr val="435D7F"/>
                </a:solidFill>
                <a:latin typeface="Arial" panose="020B0604020202020204" pitchFamily="34" charset="0"/>
                <a:cs typeface="Arial" panose="020B0604020202020204" pitchFamily="34" charset="0"/>
              </a:rPr>
              <a:t>Sistem de informare călători în vehicule</a:t>
            </a:r>
          </a:p>
          <a:p>
            <a:pPr lvl="1" algn="just">
              <a:spcBef>
                <a:spcPts val="1800"/>
              </a:spcBef>
              <a:spcAft>
                <a:spcPts val="1800"/>
              </a:spcAft>
              <a:buFont typeface="Wingdings" pitchFamily="2" charset="2"/>
              <a:buChar char="Ø"/>
              <a:defRPr/>
            </a:pPr>
            <a:r>
              <a:rPr lang="ro-RO" altLang="ro-RO" sz="2200" dirty="0">
                <a:solidFill>
                  <a:srgbClr val="435D7F"/>
                </a:solidFill>
                <a:latin typeface="Arial" panose="020B0604020202020204" pitchFamily="34" charset="0"/>
                <a:cs typeface="Arial" panose="020B0604020202020204" pitchFamily="34" charset="0"/>
              </a:rPr>
              <a:t>Sistem de numărare călători în vehicule</a:t>
            </a:r>
          </a:p>
          <a:p>
            <a:pPr marL="0" indent="0" algn="just">
              <a:spcBef>
                <a:spcPts val="1200"/>
              </a:spcBef>
              <a:spcAft>
                <a:spcPts val="1200"/>
              </a:spcAft>
              <a:buFont typeface="Arial" panose="020B0604020202020204" pitchFamily="34" charset="0"/>
              <a:buNone/>
              <a:defRPr/>
            </a:pPr>
            <a:endParaRPr lang="ro-RO" altLang="ro-RO" sz="2200" b="1" dirty="0">
              <a:solidFill>
                <a:srgbClr val="C40000"/>
              </a:solidFill>
              <a:latin typeface="Arial" panose="020B0604020202020204" pitchFamily="34" charset="0"/>
            </a:endParaRPr>
          </a:p>
        </p:txBody>
      </p:sp>
      <p:sp>
        <p:nvSpPr>
          <p:cNvPr id="8" name="TextBox 1">
            <a:extLst>
              <a:ext uri="{FF2B5EF4-FFF2-40B4-BE49-F238E27FC236}">
                <a16:creationId xmlns:a16="http://schemas.microsoft.com/office/drawing/2014/main" id="{7DF45850-BD95-4B4B-B287-A7CD7A18F86C}"/>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Tree>
    <p:extLst>
      <p:ext uri="{BB962C8B-B14F-4D97-AF65-F5344CB8AC3E}">
        <p14:creationId xmlns:p14="http://schemas.microsoft.com/office/powerpoint/2010/main" val="4040874339"/>
      </p:ext>
    </p:extLst>
  </p:cSld>
  <p:clrMapOvr>
    <a:masterClrMapping/>
  </p:clrMapOvr>
  <p:transition spd="slow" advClick="0" advTm="6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5">
            <a:extLst>
              <a:ext uri="{FF2B5EF4-FFF2-40B4-BE49-F238E27FC236}">
                <a16:creationId xmlns:a16="http://schemas.microsoft.com/office/drawing/2014/main" id="{1654A23A-B772-6540-8901-80F4EB138B6B}"/>
              </a:ext>
            </a:extLst>
          </p:cNvPr>
          <p:cNvSpPr>
            <a:spLocks noChangeArrowheads="1"/>
          </p:cNvSpPr>
          <p:nvPr/>
        </p:nvSpPr>
        <p:spPr bwMode="auto">
          <a:xfrm>
            <a:off x="576535" y="1164377"/>
            <a:ext cx="8101773"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800"/>
              </a:spcBef>
              <a:spcAft>
                <a:spcPts val="1800"/>
              </a:spcAft>
              <a:buFont typeface="Arial" panose="020B0604020202020204" pitchFamily="34" charset="0"/>
              <a:buNone/>
              <a:defRPr/>
            </a:pPr>
            <a:r>
              <a:rPr lang="ro-RO" altLang="ro-RO" sz="2200" b="1" dirty="0">
                <a:solidFill>
                  <a:srgbClr val="C40000"/>
                </a:solidFill>
                <a:latin typeface="Arial" panose="020B0604020202020204" pitchFamily="34" charset="0"/>
              </a:rPr>
              <a:t>Rezultate așteptate</a:t>
            </a:r>
            <a:r>
              <a:rPr lang="ro-RO" altLang="ro-RO" sz="2200" b="1" dirty="0">
                <a:solidFill>
                  <a:srgbClr val="C40000"/>
                </a:solidFill>
                <a:latin typeface="Arial" panose="020B0604020202020204" pitchFamily="34" charset="0"/>
                <a:sym typeface="Wingdings" pitchFamily="2" charset="2"/>
              </a:rPr>
              <a:t> (componenta 1 și 2):</a:t>
            </a:r>
          </a:p>
          <a:p>
            <a:pPr algn="just">
              <a:spcBef>
                <a:spcPts val="1800"/>
              </a:spcBef>
              <a:spcAft>
                <a:spcPts val="1800"/>
              </a:spcAft>
              <a:defRPr/>
            </a:pPr>
            <a:r>
              <a:rPr lang="ro-RO" altLang="ro-RO" sz="2200" dirty="0">
                <a:solidFill>
                  <a:srgbClr val="435D7F"/>
                </a:solidFill>
                <a:latin typeface="Arial" panose="020B0604020202020204" pitchFamily="34" charset="0"/>
                <a:cs typeface="Arial" panose="020B0604020202020204" pitchFamily="34" charset="0"/>
              </a:rPr>
              <a:t>Dotări </a:t>
            </a:r>
            <a:r>
              <a:rPr lang="ro-RO" altLang="ro-RO" sz="2200" dirty="0">
                <a:solidFill>
                  <a:srgbClr val="C40000"/>
                </a:solidFill>
                <a:latin typeface="Arial" panose="020B0604020202020204" pitchFamily="34" charset="0"/>
              </a:rPr>
              <a:t>sisteme de transport inteligente</a:t>
            </a:r>
            <a:r>
              <a:rPr lang="ro-RO" altLang="ro-RO" sz="2200" dirty="0">
                <a:solidFill>
                  <a:srgbClr val="435D7F"/>
                </a:solidFill>
                <a:latin typeface="Arial" panose="020B0604020202020204" pitchFamily="34" charset="0"/>
                <a:cs typeface="Arial" panose="020B0604020202020204" pitchFamily="34" charset="0"/>
              </a:rPr>
              <a:t>:</a:t>
            </a:r>
          </a:p>
          <a:p>
            <a:pPr lvl="1" algn="just">
              <a:spcBef>
                <a:spcPts val="1800"/>
              </a:spcBef>
              <a:spcAft>
                <a:spcPts val="1800"/>
              </a:spcAft>
              <a:buFont typeface="Wingdings" pitchFamily="2" charset="2"/>
              <a:buChar char="Ø"/>
              <a:defRPr/>
            </a:pPr>
            <a:r>
              <a:rPr lang="ro-RO" altLang="ro-RO" sz="2200" dirty="0">
                <a:solidFill>
                  <a:srgbClr val="435D7F"/>
                </a:solidFill>
                <a:latin typeface="Arial" panose="020B0604020202020204" pitchFamily="34" charset="0"/>
                <a:cs typeface="Arial" panose="020B0604020202020204" pitchFamily="34" charset="0"/>
              </a:rPr>
              <a:t>Sistem de securitate - soluție de monitorizare video la nivelul vehiculelor</a:t>
            </a:r>
          </a:p>
          <a:p>
            <a:pPr lvl="1" algn="just">
              <a:spcBef>
                <a:spcPts val="1800"/>
              </a:spcBef>
              <a:spcAft>
                <a:spcPts val="1800"/>
              </a:spcAft>
              <a:buFont typeface="Wingdings" pitchFamily="2" charset="2"/>
              <a:buChar char="Ø"/>
              <a:defRPr/>
            </a:pPr>
            <a:r>
              <a:rPr lang="ro-RO" altLang="ro-RO" sz="2200" dirty="0">
                <a:solidFill>
                  <a:srgbClr val="435D7F"/>
                </a:solidFill>
                <a:latin typeface="Arial" panose="020B0604020202020204" pitchFamily="34" charset="0"/>
                <a:cs typeface="Arial" panose="020B0604020202020204" pitchFamily="34" charset="0"/>
              </a:rPr>
              <a:t>Sistem de E-</a:t>
            </a:r>
            <a:r>
              <a:rPr lang="ro-RO" altLang="ro-RO" sz="2200" dirty="0" err="1">
                <a:solidFill>
                  <a:srgbClr val="435D7F"/>
                </a:solidFill>
                <a:latin typeface="Arial" panose="020B0604020202020204" pitchFamily="34" charset="0"/>
                <a:cs typeface="Arial" panose="020B0604020202020204" pitchFamily="34" charset="0"/>
              </a:rPr>
              <a:t>ticketing</a:t>
            </a:r>
            <a:endParaRPr lang="ro-RO" altLang="ro-RO" sz="2200" dirty="0">
              <a:solidFill>
                <a:srgbClr val="435D7F"/>
              </a:solidFill>
              <a:latin typeface="Arial" panose="020B0604020202020204" pitchFamily="34" charset="0"/>
              <a:cs typeface="Arial" panose="020B0604020202020204" pitchFamily="34" charset="0"/>
            </a:endParaRPr>
          </a:p>
          <a:p>
            <a:pPr lvl="1" algn="just">
              <a:spcBef>
                <a:spcPts val="1800"/>
              </a:spcBef>
              <a:spcAft>
                <a:spcPts val="1800"/>
              </a:spcAft>
              <a:buFont typeface="Wingdings" pitchFamily="2" charset="2"/>
              <a:buChar char="Ø"/>
              <a:defRPr/>
            </a:pPr>
            <a:r>
              <a:rPr lang="ro-RO" altLang="ro-RO" sz="2200" dirty="0">
                <a:solidFill>
                  <a:srgbClr val="435D7F"/>
                </a:solidFill>
                <a:latin typeface="Arial" panose="020B0604020202020204" pitchFamily="34" charset="0"/>
                <a:cs typeface="Arial" panose="020B0604020202020204" pitchFamily="34" charset="0"/>
              </a:rPr>
              <a:t>Portal de informare călători "Travel </a:t>
            </a:r>
            <a:r>
              <a:rPr lang="ro-RO" altLang="ro-RO" sz="2200" dirty="0" err="1">
                <a:solidFill>
                  <a:srgbClr val="435D7F"/>
                </a:solidFill>
                <a:latin typeface="Arial" panose="020B0604020202020204" pitchFamily="34" charset="0"/>
                <a:cs typeface="Arial" panose="020B0604020202020204" pitchFamily="34" charset="0"/>
              </a:rPr>
              <a:t>Planner</a:t>
            </a:r>
            <a:r>
              <a:rPr lang="ro-RO" altLang="ro-RO" sz="2200" dirty="0">
                <a:solidFill>
                  <a:srgbClr val="435D7F"/>
                </a:solidFill>
                <a:latin typeface="Arial" panose="020B0604020202020204" pitchFamily="34" charset="0"/>
                <a:cs typeface="Arial" panose="020B0604020202020204" pitchFamily="34" charset="0"/>
              </a:rPr>
              <a:t>" - portal WEB și aplicație de mobil (Android, IOS)</a:t>
            </a:r>
          </a:p>
        </p:txBody>
      </p:sp>
      <p:sp>
        <p:nvSpPr>
          <p:cNvPr id="8" name="TextBox 1">
            <a:extLst>
              <a:ext uri="{FF2B5EF4-FFF2-40B4-BE49-F238E27FC236}">
                <a16:creationId xmlns:a16="http://schemas.microsoft.com/office/drawing/2014/main" id="{7DF45850-BD95-4B4B-B287-A7CD7A18F86C}"/>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Tree>
    <p:extLst>
      <p:ext uri="{BB962C8B-B14F-4D97-AF65-F5344CB8AC3E}">
        <p14:creationId xmlns:p14="http://schemas.microsoft.com/office/powerpoint/2010/main" val="402198208"/>
      </p:ext>
    </p:extLst>
  </p:cSld>
  <p:clrMapOvr>
    <a:masterClrMapping/>
  </p:clrMapOvr>
  <p:transition spd="slow" advClick="0" advTm="6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7DF45850-BD95-4B4B-B287-A7CD7A18F86C}"/>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pic>
        <p:nvPicPr>
          <p:cNvPr id="2" name="Picture 1">
            <a:extLst>
              <a:ext uri="{FF2B5EF4-FFF2-40B4-BE49-F238E27FC236}">
                <a16:creationId xmlns:a16="http://schemas.microsoft.com/office/drawing/2014/main" id="{046FC425-9E6A-C34F-B676-2D3F0B903594}"/>
              </a:ext>
            </a:extLst>
          </p:cNvPr>
          <p:cNvPicPr>
            <a:picLocks noChangeAspect="1"/>
          </p:cNvPicPr>
          <p:nvPr/>
        </p:nvPicPr>
        <p:blipFill>
          <a:blip r:embed="rId5"/>
          <a:stretch>
            <a:fillRect/>
          </a:stretch>
        </p:blipFill>
        <p:spPr>
          <a:xfrm>
            <a:off x="752524" y="1238259"/>
            <a:ext cx="4720997" cy="298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2240E6AF-2F4D-3C42-8110-5D4B88B29E8A}"/>
              </a:ext>
            </a:extLst>
          </p:cNvPr>
          <p:cNvPicPr>
            <a:picLocks noChangeAspect="1"/>
          </p:cNvPicPr>
          <p:nvPr/>
        </p:nvPicPr>
        <p:blipFill>
          <a:blip r:embed="rId6"/>
          <a:stretch>
            <a:fillRect/>
          </a:stretch>
        </p:blipFill>
        <p:spPr>
          <a:xfrm>
            <a:off x="5664115" y="3727182"/>
            <a:ext cx="3098800" cy="210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0849314"/>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423FA58C-AA7C-7E4C-8BD2-4E989C9C1E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Rectangle 4">
            <a:extLst>
              <a:ext uri="{FF2B5EF4-FFF2-40B4-BE49-F238E27FC236}">
                <a16:creationId xmlns:a16="http://schemas.microsoft.com/office/drawing/2014/main" id="{68FB3438-55D5-AC48-94EE-B574ECFC1FA9}"/>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17411" name="Picture 3" descr="background-14.png">
            <a:extLst>
              <a:ext uri="{FF2B5EF4-FFF2-40B4-BE49-F238E27FC236}">
                <a16:creationId xmlns:a16="http://schemas.microsoft.com/office/drawing/2014/main" id="{6DE8F6F9-9CE2-474D-9325-42EC9A2F9C9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8425" y="-65088"/>
            <a:ext cx="9424988" cy="634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5" descr="adr-logo-primar-alb.png">
            <a:extLst>
              <a:ext uri="{FF2B5EF4-FFF2-40B4-BE49-F238E27FC236}">
                <a16:creationId xmlns:a16="http://schemas.microsoft.com/office/drawing/2014/main" id="{99B0F68E-1829-BB47-944F-36BB3B0A8CE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16288" y="1174750"/>
            <a:ext cx="2505075" cy="250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0E2E7FB-2382-E54C-8F8A-635F3F7E4CA1}"/>
              </a:ext>
            </a:extLst>
          </p:cNvPr>
          <p:cNvCxnSpPr/>
          <p:nvPr/>
        </p:nvCxnSpPr>
        <p:spPr>
          <a:xfrm>
            <a:off x="4033838" y="3803650"/>
            <a:ext cx="1163637"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414" name="Rectangle 9">
            <a:extLst>
              <a:ext uri="{FF2B5EF4-FFF2-40B4-BE49-F238E27FC236}">
                <a16:creationId xmlns:a16="http://schemas.microsoft.com/office/drawing/2014/main" id="{6FB8CCAE-F11D-8543-ADB2-091FE9A33F38}"/>
              </a:ext>
            </a:extLst>
          </p:cNvPr>
          <p:cNvSpPr>
            <a:spLocks noChangeArrowheads="1"/>
          </p:cNvSpPr>
          <p:nvPr/>
        </p:nvSpPr>
        <p:spPr bwMode="auto">
          <a:xfrm>
            <a:off x="2392363" y="4156075"/>
            <a:ext cx="4445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600"/>
              </a:spcBef>
              <a:spcAft>
                <a:spcPts val="600"/>
              </a:spcAft>
              <a:buFontTx/>
              <a:buNone/>
            </a:pPr>
            <a:r>
              <a:rPr lang="ro-RO" altLang="ro-RO" sz="2400" dirty="0">
                <a:solidFill>
                  <a:schemeClr val="bg1"/>
                </a:solidFill>
                <a:latin typeface="Arial" panose="020B0604020202020204" pitchFamily="34" charset="0"/>
                <a:cs typeface="Arial" panose="020B0604020202020204" pitchFamily="34" charset="0"/>
              </a:rPr>
              <a:t>Stadiul implementării POR 2014-2020 în Regiunea Vest</a:t>
            </a:r>
            <a:endParaRPr lang="en-US" altLang="ro-RO" sz="1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advClick="0" advTm="6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a:extLst>
              <a:ext uri="{FF2B5EF4-FFF2-40B4-BE49-F238E27FC236}">
                <a16:creationId xmlns:a16="http://schemas.microsoft.com/office/drawing/2014/main" id="{8D834055-8AF2-2D4D-B636-31EDFFFE0EFF}"/>
              </a:ext>
            </a:extLst>
          </p:cNvPr>
          <p:cNvSpPr>
            <a:spLocks noChangeArrowheads="1"/>
          </p:cNvSpPr>
          <p:nvPr/>
        </p:nvSpPr>
        <p:spPr bwMode="auto">
          <a:xfrm>
            <a:off x="0" y="4633913"/>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ro-RO" altLang="ro-RO" sz="2000">
                <a:solidFill>
                  <a:srgbClr val="FFFFFF"/>
                </a:solidFill>
                <a:latin typeface="Arial" panose="020B0604020202020204" pitchFamily="34" charset="0"/>
                <a:cs typeface="Arial" panose="020B0604020202020204" pitchFamily="34" charset="0"/>
              </a:rPr>
              <a:t>Curabitur blandit est </a:t>
            </a:r>
          </a:p>
          <a:p>
            <a:pPr algn="ctr">
              <a:spcBef>
                <a:spcPct val="0"/>
              </a:spcBef>
              <a:buFontTx/>
              <a:buNone/>
            </a:pPr>
            <a:r>
              <a:rPr lang="ro-RO" altLang="ro-RO" sz="2000">
                <a:solidFill>
                  <a:srgbClr val="FFFFFF"/>
                </a:solidFill>
                <a:latin typeface="Arial" panose="020B0604020202020204" pitchFamily="34" charset="0"/>
                <a:cs typeface="Arial" panose="020B0604020202020204" pitchFamily="34" charset="0"/>
              </a:rPr>
              <a:t>tempus porttitor</a:t>
            </a:r>
            <a:endParaRPr lang="en-US" altLang="ro-RO" sz="2000">
              <a:solidFill>
                <a:srgbClr val="FFFFFF"/>
              </a:solidFill>
              <a:latin typeface="Arial" panose="020B0604020202020204" pitchFamily="34" charset="0"/>
              <a:cs typeface="Arial" panose="020B0604020202020204" pitchFamily="34" charset="0"/>
            </a:endParaRPr>
          </a:p>
        </p:txBody>
      </p:sp>
      <p:sp>
        <p:nvSpPr>
          <p:cNvPr id="65538" name="Rectangle 8">
            <a:extLst>
              <a:ext uri="{FF2B5EF4-FFF2-40B4-BE49-F238E27FC236}">
                <a16:creationId xmlns:a16="http://schemas.microsoft.com/office/drawing/2014/main" id="{EDDA2495-A877-7342-A897-2961E1280D02}"/>
              </a:ext>
            </a:extLst>
          </p:cNvPr>
          <p:cNvSpPr>
            <a:spLocks noChangeArrowheads="1"/>
          </p:cNvSpPr>
          <p:nvPr/>
        </p:nvSpPr>
        <p:spPr bwMode="auto">
          <a:xfrm>
            <a:off x="0" y="2222500"/>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ro-RO" altLang="ro-RO" sz="4000" b="1">
                <a:solidFill>
                  <a:srgbClr val="435D7F"/>
                </a:solidFill>
                <a:latin typeface="Arial" panose="020B0604020202020204" pitchFamily="34" charset="0"/>
                <a:cs typeface="Arial" panose="020B0604020202020204" pitchFamily="34" charset="0"/>
              </a:rPr>
              <a:t>Mulțumesc pentru atenție!</a:t>
            </a:r>
            <a:endParaRPr lang="en-US" altLang="ro-RO" sz="4000" b="1">
              <a:solidFill>
                <a:srgbClr val="435D7F"/>
              </a:solidFill>
              <a:latin typeface="Arial" panose="020B0604020202020204" pitchFamily="34" charset="0"/>
              <a:cs typeface="Arial" panose="020B0604020202020204" pitchFamily="34" charset="0"/>
            </a:endParaRPr>
          </a:p>
        </p:txBody>
      </p:sp>
      <p:sp>
        <p:nvSpPr>
          <p:cNvPr id="65539" name="Rectangle 10">
            <a:extLst>
              <a:ext uri="{FF2B5EF4-FFF2-40B4-BE49-F238E27FC236}">
                <a16:creationId xmlns:a16="http://schemas.microsoft.com/office/drawing/2014/main" id="{E9C1269C-0A05-B44E-BD61-C0ECC8C0C4BC}"/>
              </a:ext>
            </a:extLst>
          </p:cNvPr>
          <p:cNvSpPr>
            <a:spLocks noChangeArrowheads="1"/>
          </p:cNvSpPr>
          <p:nvPr/>
        </p:nvSpPr>
        <p:spPr bwMode="auto">
          <a:xfrm>
            <a:off x="0" y="3303280"/>
            <a:ext cx="9144000" cy="1015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ro-RO" sz="1200" dirty="0">
                <a:solidFill>
                  <a:srgbClr val="2A4B7E"/>
                </a:solidFill>
                <a:latin typeface="Arial" panose="020B0604020202020204" pitchFamily="34" charset="0"/>
                <a:cs typeface="Arial" panose="020B0604020202020204" pitchFamily="34" charset="0"/>
              </a:rPr>
              <a:t>Str. Gheorghe Lazăr, Nr. 14, 300080 Timișoara, România </a:t>
            </a:r>
          </a:p>
          <a:p>
            <a:pPr algn="ctr">
              <a:spcBef>
                <a:spcPct val="0"/>
              </a:spcBef>
              <a:buFontTx/>
              <a:buNone/>
            </a:pPr>
            <a:endParaRPr lang="de-DE" altLang="ro-RO" sz="1200" dirty="0">
              <a:solidFill>
                <a:srgbClr val="2A4B7E"/>
              </a:solidFill>
              <a:latin typeface="Arial" panose="020B0604020202020204" pitchFamily="34" charset="0"/>
              <a:cs typeface="Arial" panose="020B0604020202020204" pitchFamily="34" charset="0"/>
            </a:endParaRPr>
          </a:p>
          <a:p>
            <a:pPr algn="ctr">
              <a:spcBef>
                <a:spcPct val="0"/>
              </a:spcBef>
              <a:buFontTx/>
              <a:buNone/>
            </a:pPr>
            <a:r>
              <a:rPr lang="de-DE" altLang="ro-RO" sz="1200" dirty="0">
                <a:solidFill>
                  <a:srgbClr val="2A4B7E"/>
                </a:solidFill>
                <a:latin typeface="Arial" panose="020B0604020202020204" pitchFamily="34" charset="0"/>
                <a:cs typeface="Arial" panose="020B0604020202020204" pitchFamily="34" charset="0"/>
              </a:rPr>
              <a:t>Tel/Fax:   +40 256 491 981     </a:t>
            </a:r>
            <a:r>
              <a:rPr lang="de-DE" altLang="ro-RO" sz="1200" dirty="0" err="1">
                <a:solidFill>
                  <a:srgbClr val="2A4B7E"/>
                </a:solidFill>
                <a:latin typeface="Arial" panose="020B0604020202020204" pitchFamily="34" charset="0"/>
                <a:cs typeface="Arial" panose="020B0604020202020204" pitchFamily="34" charset="0"/>
              </a:rPr>
              <a:t>E-mail</a:t>
            </a:r>
            <a:r>
              <a:rPr lang="de-DE" altLang="ro-RO" sz="1200" dirty="0">
                <a:solidFill>
                  <a:srgbClr val="2A4B7E"/>
                </a:solidFill>
                <a:latin typeface="Arial" panose="020B0604020202020204" pitchFamily="34" charset="0"/>
                <a:cs typeface="Arial" panose="020B0604020202020204" pitchFamily="34" charset="0"/>
              </a:rPr>
              <a:t>: </a:t>
            </a:r>
            <a:r>
              <a:rPr lang="de-DE" altLang="ro-RO" sz="1200" dirty="0" err="1">
                <a:solidFill>
                  <a:srgbClr val="2A4B7E"/>
                </a:solidFill>
                <a:latin typeface="Arial" panose="020B0604020202020204" pitchFamily="34" charset="0"/>
                <a:cs typeface="Arial" panose="020B0604020202020204" pitchFamily="34" charset="0"/>
              </a:rPr>
              <a:t>office@adrvest.ro</a:t>
            </a:r>
            <a:endParaRPr lang="de-DE" altLang="ro-RO" sz="1200" dirty="0">
              <a:solidFill>
                <a:srgbClr val="2A4B7E"/>
              </a:solidFill>
              <a:latin typeface="Arial" panose="020B0604020202020204" pitchFamily="34" charset="0"/>
              <a:cs typeface="Arial" panose="020B0604020202020204" pitchFamily="34" charset="0"/>
            </a:endParaRPr>
          </a:p>
          <a:p>
            <a:pPr algn="ctr">
              <a:spcBef>
                <a:spcPct val="0"/>
              </a:spcBef>
              <a:buFontTx/>
              <a:buNone/>
            </a:pPr>
            <a:endParaRPr lang="de-DE" altLang="ro-RO" sz="1200" b="1" dirty="0">
              <a:solidFill>
                <a:srgbClr val="2A4B7E"/>
              </a:solidFill>
              <a:latin typeface="Arial" panose="020B0604020202020204" pitchFamily="34" charset="0"/>
              <a:cs typeface="Arial" panose="020B0604020202020204" pitchFamily="34" charset="0"/>
            </a:endParaRPr>
          </a:p>
          <a:p>
            <a:pPr algn="ctr">
              <a:spcBef>
                <a:spcPct val="0"/>
              </a:spcBef>
              <a:buFontTx/>
              <a:buNone/>
            </a:pPr>
            <a:r>
              <a:rPr lang="de-DE" altLang="ro-RO" sz="1200" b="1" dirty="0" err="1">
                <a:solidFill>
                  <a:srgbClr val="2A4B7E"/>
                </a:solidFill>
                <a:latin typeface="Arial" panose="020B0604020202020204" pitchFamily="34" charset="0"/>
                <a:cs typeface="Arial" panose="020B0604020202020204" pitchFamily="34" charset="0"/>
              </a:rPr>
              <a:t>www.adrvest.ro</a:t>
            </a:r>
            <a:endParaRPr lang="en-US" altLang="ro-RO" sz="1200" b="1" dirty="0">
              <a:solidFill>
                <a:srgbClr val="2A4B7E"/>
              </a:solidFill>
              <a:latin typeface="Arial" panose="020B0604020202020204" pitchFamily="34" charset="0"/>
              <a:cs typeface="Arial" panose="020B0604020202020204" pitchFamily="34" charset="0"/>
            </a:endParaRPr>
          </a:p>
        </p:txBody>
      </p:sp>
      <p:pic>
        <p:nvPicPr>
          <p:cNvPr id="65540" name="Picture 11">
            <a:extLst>
              <a:ext uri="{FF2B5EF4-FFF2-40B4-BE49-F238E27FC236}">
                <a16:creationId xmlns:a16="http://schemas.microsoft.com/office/drawing/2014/main" id="{643AE04A-3E00-954E-8006-BF2B9A2CB6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Rectangle 12">
            <a:extLst>
              <a:ext uri="{FF2B5EF4-FFF2-40B4-BE49-F238E27FC236}">
                <a16:creationId xmlns:a16="http://schemas.microsoft.com/office/drawing/2014/main" id="{0C1F0237-0C00-9945-8771-11EAE9E0785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65542" name="Picture 16">
            <a:extLst>
              <a:ext uri="{FF2B5EF4-FFF2-40B4-BE49-F238E27FC236}">
                <a16:creationId xmlns:a16="http://schemas.microsoft.com/office/drawing/2014/main" id="{0682C87E-068E-2147-9F8A-7C0DFF30EF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075" y="296863"/>
            <a:ext cx="82232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3" name="Picture 18">
            <a:extLst>
              <a:ext uri="{FF2B5EF4-FFF2-40B4-BE49-F238E27FC236}">
                <a16:creationId xmlns:a16="http://schemas.microsoft.com/office/drawing/2014/main" id="{C90064A1-66D3-BF44-9890-32DDB017D3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7138" y="292100"/>
            <a:ext cx="852487"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4" name="Picture 19">
            <a:extLst>
              <a:ext uri="{FF2B5EF4-FFF2-40B4-BE49-F238E27FC236}">
                <a16:creationId xmlns:a16="http://schemas.microsoft.com/office/drawing/2014/main" id="{6E05DEE9-2551-DF45-A5BE-26D432CAAF0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35513" y="290513"/>
            <a:ext cx="1833562"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5" name="Picture 20">
            <a:extLst>
              <a:ext uri="{FF2B5EF4-FFF2-40B4-BE49-F238E27FC236}">
                <a16:creationId xmlns:a16="http://schemas.microsoft.com/office/drawing/2014/main" id="{E66CDF25-A186-1C40-91F3-AC4043FCADB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31138" y="301625"/>
            <a:ext cx="881062"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6" name="Rectangle 21">
            <a:extLst>
              <a:ext uri="{FF2B5EF4-FFF2-40B4-BE49-F238E27FC236}">
                <a16:creationId xmlns:a16="http://schemas.microsoft.com/office/drawing/2014/main" id="{B32B6B2B-7B5A-E843-93CE-2FE75B6C8A65}"/>
              </a:ext>
            </a:extLst>
          </p:cNvPr>
          <p:cNvSpPr>
            <a:spLocks noChangeArrowheads="1"/>
          </p:cNvSpPr>
          <p:nvPr/>
        </p:nvSpPr>
        <p:spPr bwMode="auto">
          <a:xfrm>
            <a:off x="0" y="5510213"/>
            <a:ext cx="91440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b="1">
                <a:solidFill>
                  <a:srgbClr val="435D7F"/>
                </a:solidFill>
                <a:ea typeface="MS Mincho" panose="02020609040205080304" pitchFamily="49" charset="-128"/>
                <a:cs typeface="Arial" panose="020B0604020202020204" pitchFamily="34" charset="0"/>
              </a:rPr>
              <a:t>Investim în viitorul tău! </a:t>
            </a:r>
          </a:p>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Proiect cofinanțat din Fondul European de Dezvoltare Regională prin Programul Operațional Regional 2014-2020</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65547" name="Picture 22" descr="adr-logo-secundar.png">
            <a:extLst>
              <a:ext uri="{FF2B5EF4-FFF2-40B4-BE49-F238E27FC236}">
                <a16:creationId xmlns:a16="http://schemas.microsoft.com/office/drawing/2014/main" id="{B47388B9-C3F8-4F4C-8F35-391B97F632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4563" y="4705350"/>
            <a:ext cx="2174875"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Click="0" advTm="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a:extLst>
              <a:ext uri="{FF2B5EF4-FFF2-40B4-BE49-F238E27FC236}">
                <a16:creationId xmlns:a16="http://schemas.microsoft.com/office/drawing/2014/main" id="{98A63F73-B728-4D4E-B748-37A4705973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4" name="Rectangle 4">
            <a:extLst>
              <a:ext uri="{FF2B5EF4-FFF2-40B4-BE49-F238E27FC236}">
                <a16:creationId xmlns:a16="http://schemas.microsoft.com/office/drawing/2014/main" id="{7B1B6539-104B-1340-9834-E4D245A3086D}"/>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B1F379A2-95E8-DE4F-8473-801A705B5D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169" y="340667"/>
            <a:ext cx="8435662" cy="5252558"/>
          </a:xfrm>
          <a:prstGeom prst="rect">
            <a:avLst/>
          </a:prstGeom>
        </p:spPr>
      </p:pic>
    </p:spTree>
  </p:cSld>
  <p:clrMapOvr>
    <a:masterClrMapping/>
  </p:clrMapOvr>
  <p:transition spd="slow"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a:extLst>
              <a:ext uri="{FF2B5EF4-FFF2-40B4-BE49-F238E27FC236}">
                <a16:creationId xmlns:a16="http://schemas.microsoft.com/office/drawing/2014/main" id="{36EAFB1A-E367-0245-B69C-D0813734A6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Rectangle 4">
            <a:extLst>
              <a:ext uri="{FF2B5EF4-FFF2-40B4-BE49-F238E27FC236}">
                <a16:creationId xmlns:a16="http://schemas.microsoft.com/office/drawing/2014/main" id="{F2738D5E-C4C5-4F4D-9AE4-59AC80E25DB1}"/>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3555" name="Picture 3" descr="background-14.png">
            <a:extLst>
              <a:ext uri="{FF2B5EF4-FFF2-40B4-BE49-F238E27FC236}">
                <a16:creationId xmlns:a16="http://schemas.microsoft.com/office/drawing/2014/main" id="{64E41334-2206-3B40-B195-0A6A5866588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8790" y="-99360"/>
            <a:ext cx="9424988" cy="634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5" descr="adr-logo-primar-alb.png">
            <a:extLst>
              <a:ext uri="{FF2B5EF4-FFF2-40B4-BE49-F238E27FC236}">
                <a16:creationId xmlns:a16="http://schemas.microsoft.com/office/drawing/2014/main" id="{403E1C11-0FBB-D147-8C4B-BCDAFB567D2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16288" y="1174750"/>
            <a:ext cx="2505075" cy="250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0E2E7FB-2382-E54C-8F8A-635F3F7E4CA1}"/>
              </a:ext>
            </a:extLst>
          </p:cNvPr>
          <p:cNvCxnSpPr/>
          <p:nvPr/>
        </p:nvCxnSpPr>
        <p:spPr>
          <a:xfrm>
            <a:off x="4033838" y="3803650"/>
            <a:ext cx="1163637"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Rectangle 9">
            <a:extLst>
              <a:ext uri="{FF2B5EF4-FFF2-40B4-BE49-F238E27FC236}">
                <a16:creationId xmlns:a16="http://schemas.microsoft.com/office/drawing/2014/main" id="{6CEE2D61-E884-7F48-942D-CE09BC4F77E0}"/>
              </a:ext>
            </a:extLst>
          </p:cNvPr>
          <p:cNvSpPr>
            <a:spLocks noChangeArrowheads="1"/>
          </p:cNvSpPr>
          <p:nvPr/>
        </p:nvSpPr>
        <p:spPr bwMode="auto">
          <a:xfrm>
            <a:off x="231819" y="4062070"/>
            <a:ext cx="8809149" cy="151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en-US" sz="2200" b="1" i="1" dirty="0" err="1">
                <a:solidFill>
                  <a:schemeClr val="bg1"/>
                </a:solidFill>
                <a:latin typeface="Arial" panose="020B0604020202020204" pitchFamily="34" charset="0"/>
                <a:cs typeface="Arial" panose="020B0604020202020204" pitchFamily="34" charset="0"/>
              </a:rPr>
              <a:t>Axa</a:t>
            </a:r>
            <a:r>
              <a:rPr lang="en-US" sz="2200" b="1" i="1" dirty="0">
                <a:solidFill>
                  <a:schemeClr val="bg1"/>
                </a:solidFill>
                <a:latin typeface="Arial" panose="020B0604020202020204" pitchFamily="34" charset="0"/>
                <a:cs typeface="Arial" panose="020B0604020202020204" pitchFamily="34" charset="0"/>
              </a:rPr>
              <a:t> </a:t>
            </a:r>
            <a:r>
              <a:rPr lang="en-US" sz="2200" b="1" i="1" dirty="0" err="1">
                <a:solidFill>
                  <a:schemeClr val="bg1"/>
                </a:solidFill>
                <a:latin typeface="Arial" panose="020B0604020202020204" pitchFamily="34" charset="0"/>
                <a:cs typeface="Arial" panose="020B0604020202020204" pitchFamily="34" charset="0"/>
              </a:rPr>
              <a:t>prioritară</a:t>
            </a:r>
            <a:r>
              <a:rPr lang="en-US" sz="2200" b="1" i="1" dirty="0">
                <a:solidFill>
                  <a:schemeClr val="bg1"/>
                </a:solidFill>
                <a:latin typeface="Arial" panose="020B0604020202020204" pitchFamily="34" charset="0"/>
                <a:cs typeface="Arial" panose="020B0604020202020204" pitchFamily="34" charset="0"/>
              </a:rPr>
              <a:t> 3 - </a:t>
            </a:r>
            <a:r>
              <a:rPr lang="ro-RO" sz="2200" b="1" i="1" dirty="0">
                <a:solidFill>
                  <a:schemeClr val="bg1"/>
                </a:solidFill>
                <a:latin typeface="Arial" panose="020B0604020202020204" pitchFamily="34" charset="0"/>
                <a:cs typeface="Arial" panose="020B0604020202020204" pitchFamily="34" charset="0"/>
              </a:rPr>
              <a:t>Sprijinirea tranziției către o economie cu emisii scăzute de carbon </a:t>
            </a:r>
          </a:p>
          <a:p>
            <a:pPr algn="ctr">
              <a:buNone/>
            </a:pPr>
            <a:r>
              <a:rPr lang="en-US" sz="2200" b="1" i="1" dirty="0" err="1">
                <a:solidFill>
                  <a:schemeClr val="bg1"/>
                </a:solidFill>
                <a:latin typeface="Arial" panose="020B0604020202020204" pitchFamily="34" charset="0"/>
                <a:cs typeface="Arial" panose="020B0604020202020204" pitchFamily="34" charset="0"/>
              </a:rPr>
              <a:t>Obiectivul</a:t>
            </a:r>
            <a:r>
              <a:rPr lang="en-US" sz="2200" b="1" i="1" dirty="0">
                <a:solidFill>
                  <a:schemeClr val="bg1"/>
                </a:solidFill>
                <a:latin typeface="Arial" panose="020B0604020202020204" pitchFamily="34" charset="0"/>
                <a:cs typeface="Arial" panose="020B0604020202020204" pitchFamily="34" charset="0"/>
              </a:rPr>
              <a:t> Specific </a:t>
            </a:r>
            <a:r>
              <a:rPr lang="ro-RO" sz="2200" b="1" i="1" dirty="0">
                <a:solidFill>
                  <a:schemeClr val="bg1"/>
                </a:solidFill>
                <a:latin typeface="Arial" panose="020B0604020202020204" pitchFamily="34" charset="0"/>
                <a:cs typeface="Arial" panose="020B0604020202020204" pitchFamily="34" charset="0"/>
              </a:rPr>
              <a:t>3.2 - Reducerea emisiilor de carbon în zonele urbane bazată pe planurile de mobilitate urbană durabilă </a:t>
            </a:r>
          </a:p>
        </p:txBody>
      </p:sp>
    </p:spTree>
    <p:extLst>
      <p:ext uri="{BB962C8B-B14F-4D97-AF65-F5344CB8AC3E}">
        <p14:creationId xmlns:p14="http://schemas.microsoft.com/office/powerpoint/2010/main" val="4121812088"/>
      </p:ext>
    </p:extLst>
  </p:cSld>
  <p:clrMapOvr>
    <a:masterClrMapping/>
  </p:clrMapOvr>
  <p:transition spd="slow" advClick="0" advTm="6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1">
            <a:extLst>
              <a:ext uri="{FF2B5EF4-FFF2-40B4-BE49-F238E27FC236}">
                <a16:creationId xmlns:a16="http://schemas.microsoft.com/office/drawing/2014/main" id="{09A591A2-23BF-6D46-BC83-5D4B9D917897}"/>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7" name="Rectangle 6">
            <a:extLst>
              <a:ext uri="{FF2B5EF4-FFF2-40B4-BE49-F238E27FC236}">
                <a16:creationId xmlns:a16="http://schemas.microsoft.com/office/drawing/2014/main" id="{54E1267C-B369-0E45-B247-8C2CDE51B956}"/>
              </a:ext>
            </a:extLst>
          </p:cNvPr>
          <p:cNvSpPr/>
          <p:nvPr/>
        </p:nvSpPr>
        <p:spPr>
          <a:xfrm>
            <a:off x="491930" y="960189"/>
            <a:ext cx="8433130" cy="5262979"/>
          </a:xfrm>
          <a:prstGeom prst="rect">
            <a:avLst/>
          </a:prstGeom>
          <a:solidFill>
            <a:schemeClr val="bg1">
              <a:alpha val="10000"/>
            </a:schemeClr>
          </a:solidFill>
        </p:spPr>
        <p:txBody>
          <a:bodyPr wrap="square">
            <a:spAutoFit/>
          </a:bodyPr>
          <a:lstStyle/>
          <a:p>
            <a:pPr algn="just">
              <a:spcBef>
                <a:spcPts val="1200"/>
              </a:spcBef>
              <a:spcAft>
                <a:spcPts val="1200"/>
              </a:spcAft>
              <a:defRPr/>
            </a:pPr>
            <a:r>
              <a:rPr lang="en-US" sz="2100" b="1" dirty="0">
                <a:solidFill>
                  <a:srgbClr val="C40000"/>
                </a:solidFill>
                <a:latin typeface="Arial" charset="0"/>
                <a:ea typeface="ＭＳ Ｐゴシック" charset="0"/>
              </a:rPr>
              <a:t>Green Line </a:t>
            </a:r>
            <a:r>
              <a:rPr lang="en-US" sz="2100" b="1" dirty="0" err="1">
                <a:solidFill>
                  <a:srgbClr val="C40000"/>
                </a:solidFill>
                <a:latin typeface="Arial" charset="0"/>
                <a:ea typeface="ＭＳ Ｐゴシック" charset="0"/>
              </a:rPr>
              <a:t>Valea</a:t>
            </a:r>
            <a:r>
              <a:rPr lang="en-US" sz="2100" b="1" dirty="0">
                <a:solidFill>
                  <a:srgbClr val="C40000"/>
                </a:solidFill>
                <a:latin typeface="Arial" charset="0"/>
                <a:ea typeface="ＭＳ Ｐゴシック" charset="0"/>
              </a:rPr>
              <a:t> </a:t>
            </a:r>
            <a:r>
              <a:rPr lang="en-US" sz="2100" b="1" dirty="0" err="1">
                <a:solidFill>
                  <a:srgbClr val="C40000"/>
                </a:solidFill>
                <a:latin typeface="Arial" charset="0"/>
                <a:ea typeface="ＭＳ Ｐゴシック" charset="0"/>
              </a:rPr>
              <a:t>Jiului</a:t>
            </a:r>
            <a:r>
              <a:rPr lang="en-US" sz="2100" b="1" dirty="0">
                <a:solidFill>
                  <a:srgbClr val="C40000"/>
                </a:solidFill>
                <a:latin typeface="Arial" charset="0"/>
                <a:ea typeface="ＭＳ Ｐゴシック" charset="0"/>
              </a:rPr>
              <a:t> </a:t>
            </a:r>
            <a:r>
              <a:rPr lang="en-US" sz="2100" dirty="0">
                <a:solidFill>
                  <a:srgbClr val="344A6C"/>
                </a:solidFill>
                <a:latin typeface="Arial" charset="0"/>
                <a:cs typeface="Arial" charset="0"/>
              </a:rPr>
              <a:t>- </a:t>
            </a:r>
            <a:r>
              <a:rPr lang="en-US" sz="2100" dirty="0" err="1">
                <a:solidFill>
                  <a:srgbClr val="344A6C"/>
                </a:solidFill>
                <a:latin typeface="Arial" charset="0"/>
                <a:cs typeface="Arial" charset="0"/>
              </a:rPr>
              <a:t>proiect</a:t>
            </a:r>
            <a:r>
              <a:rPr lang="en-US" sz="2100" dirty="0">
                <a:solidFill>
                  <a:srgbClr val="344A6C"/>
                </a:solidFill>
                <a:latin typeface="Arial" charset="0"/>
                <a:cs typeface="Arial" charset="0"/>
              </a:rPr>
              <a:t> </a:t>
            </a:r>
            <a:r>
              <a:rPr lang="en-US" sz="2100" dirty="0" err="1">
                <a:solidFill>
                  <a:srgbClr val="344A6C"/>
                </a:solidFill>
                <a:latin typeface="Arial" charset="0"/>
                <a:cs typeface="Arial" charset="0"/>
              </a:rPr>
              <a:t>integrat</a:t>
            </a:r>
            <a:r>
              <a:rPr lang="en-US" sz="2100" dirty="0">
                <a:solidFill>
                  <a:srgbClr val="344A6C"/>
                </a:solidFill>
                <a:latin typeface="Arial" charset="0"/>
                <a:cs typeface="Arial" charset="0"/>
              </a:rPr>
              <a:t>, format din </a:t>
            </a:r>
            <a:r>
              <a:rPr lang="en-US" sz="2100" dirty="0">
                <a:solidFill>
                  <a:srgbClr val="C40000"/>
                </a:solidFill>
                <a:latin typeface="Arial" charset="0"/>
                <a:ea typeface="ＭＳ Ｐゴシック" charset="0"/>
              </a:rPr>
              <a:t>2 </a:t>
            </a:r>
            <a:r>
              <a:rPr lang="en-US" sz="2100" dirty="0" err="1">
                <a:solidFill>
                  <a:srgbClr val="C40000"/>
                </a:solidFill>
                <a:latin typeface="Arial" charset="0"/>
                <a:ea typeface="ＭＳ Ｐゴシック" charset="0"/>
              </a:rPr>
              <a:t>componente</a:t>
            </a:r>
            <a:r>
              <a:rPr lang="en-US" sz="2100" dirty="0">
                <a:solidFill>
                  <a:srgbClr val="344A6C"/>
                </a:solidFill>
                <a:latin typeface="Arial" charset="0"/>
                <a:cs typeface="Arial" charset="0"/>
              </a:rPr>
              <a:t> care </a:t>
            </a:r>
            <a:r>
              <a:rPr lang="en-US" sz="2100" dirty="0" err="1">
                <a:solidFill>
                  <a:srgbClr val="344A6C"/>
                </a:solidFill>
                <a:latin typeface="Arial" charset="0"/>
                <a:cs typeface="Arial" charset="0"/>
              </a:rPr>
              <a:t>derivă</a:t>
            </a:r>
            <a:r>
              <a:rPr lang="en-US" sz="2100" dirty="0">
                <a:solidFill>
                  <a:srgbClr val="344A6C"/>
                </a:solidFill>
                <a:latin typeface="Arial" charset="0"/>
                <a:cs typeface="Arial" charset="0"/>
              </a:rPr>
              <a:t> din </a:t>
            </a:r>
            <a:r>
              <a:rPr lang="en-US" sz="2100" dirty="0" err="1">
                <a:solidFill>
                  <a:srgbClr val="344A6C"/>
                </a:solidFill>
                <a:latin typeface="Arial" charset="0"/>
                <a:cs typeface="Arial" charset="0"/>
              </a:rPr>
              <a:t>Planul</a:t>
            </a:r>
            <a:r>
              <a:rPr lang="en-US" sz="2100" dirty="0">
                <a:solidFill>
                  <a:srgbClr val="344A6C"/>
                </a:solidFill>
                <a:latin typeface="Arial" charset="0"/>
                <a:cs typeface="Arial" charset="0"/>
              </a:rPr>
              <a:t> de </a:t>
            </a:r>
            <a:r>
              <a:rPr lang="en-US" sz="2100" dirty="0" err="1">
                <a:solidFill>
                  <a:srgbClr val="344A6C"/>
                </a:solidFill>
                <a:latin typeface="Arial" charset="0"/>
                <a:cs typeface="Arial" charset="0"/>
              </a:rPr>
              <a:t>Mobilitate</a:t>
            </a:r>
            <a:r>
              <a:rPr lang="en-US" sz="2100" dirty="0">
                <a:solidFill>
                  <a:srgbClr val="344A6C"/>
                </a:solidFill>
                <a:latin typeface="Arial" charset="0"/>
                <a:cs typeface="Arial" charset="0"/>
              </a:rPr>
              <a:t> </a:t>
            </a:r>
            <a:r>
              <a:rPr lang="en-US" sz="2100" dirty="0" err="1">
                <a:solidFill>
                  <a:srgbClr val="344A6C"/>
                </a:solidFill>
                <a:latin typeface="Arial" charset="0"/>
                <a:cs typeface="Arial" charset="0"/>
              </a:rPr>
              <a:t>Urbană</a:t>
            </a:r>
            <a:r>
              <a:rPr lang="en-US" sz="2100" dirty="0">
                <a:solidFill>
                  <a:srgbClr val="344A6C"/>
                </a:solidFill>
                <a:latin typeface="Arial" charset="0"/>
                <a:cs typeface="Arial" charset="0"/>
              </a:rPr>
              <a:t> </a:t>
            </a:r>
            <a:r>
              <a:rPr lang="en-US" sz="2100" dirty="0" err="1">
                <a:solidFill>
                  <a:srgbClr val="344A6C"/>
                </a:solidFill>
                <a:latin typeface="Arial" charset="0"/>
                <a:cs typeface="Arial" charset="0"/>
              </a:rPr>
              <a:t>Durabilă</a:t>
            </a:r>
            <a:endParaRPr lang="en-US" sz="2100" dirty="0">
              <a:solidFill>
                <a:srgbClr val="344A6C"/>
              </a:solidFill>
              <a:latin typeface="Arial" charset="0"/>
              <a:cs typeface="Arial" charset="0"/>
            </a:endParaRPr>
          </a:p>
          <a:p>
            <a:pPr>
              <a:spcBef>
                <a:spcPts val="1200"/>
              </a:spcBef>
              <a:spcAft>
                <a:spcPts val="1200"/>
              </a:spcAft>
              <a:defRPr/>
            </a:pPr>
            <a:r>
              <a:rPr lang="en-US" sz="2100" b="1" dirty="0" err="1">
                <a:solidFill>
                  <a:srgbClr val="C40000"/>
                </a:solidFill>
                <a:latin typeface="Arial" charset="0"/>
                <a:ea typeface="ＭＳ Ｐゴシック" charset="0"/>
                <a:cs typeface="ＭＳ Ｐゴシック" charset="0"/>
              </a:rPr>
              <a:t>Beneficiar</a:t>
            </a:r>
            <a:r>
              <a:rPr lang="en-US" sz="2100" b="1" dirty="0">
                <a:solidFill>
                  <a:srgbClr val="C40000"/>
                </a:solidFill>
                <a:latin typeface="Arial" charset="0"/>
                <a:ea typeface="ＭＳ Ｐゴシック" charset="0"/>
                <a:cs typeface="ＭＳ Ｐゴシック" charset="0"/>
              </a:rPr>
              <a:t>:</a:t>
            </a:r>
            <a:r>
              <a:rPr lang="en-US" sz="2100" b="1" dirty="0">
                <a:solidFill>
                  <a:srgbClr val="DB0017"/>
                </a:solidFill>
                <a:latin typeface="Arial" charset="0"/>
              </a:rPr>
              <a:t> </a:t>
            </a:r>
          </a:p>
          <a:p>
            <a:pPr algn="just">
              <a:spcBef>
                <a:spcPts val="600"/>
              </a:spcBef>
              <a:spcAft>
                <a:spcPts val="600"/>
              </a:spcAft>
            </a:pPr>
            <a:r>
              <a:rPr lang="ro-RO" sz="2100" dirty="0">
                <a:solidFill>
                  <a:srgbClr val="344A6C"/>
                </a:solidFill>
                <a:latin typeface="Arial" charset="0"/>
                <a:cs typeface="Arial" charset="0"/>
              </a:rPr>
              <a:t>Parteneriatul format din:</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Municipiul Vulcan (Lider)</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Municipiul Petroșani</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Orașul Aninoasa</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Municipiul Lupeni</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Orașul Uricani</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Orașul Petrila</a:t>
            </a:r>
          </a:p>
          <a:p>
            <a:pPr marL="342900" indent="-342900" algn="just">
              <a:spcBef>
                <a:spcPts val="600"/>
              </a:spcBef>
              <a:spcAft>
                <a:spcPts val="600"/>
              </a:spcAft>
              <a:buFont typeface="Arial" panose="020B0604020202020204" pitchFamily="34" charset="0"/>
              <a:buChar char="•"/>
            </a:pPr>
            <a:r>
              <a:rPr lang="ro-RO" sz="2100" dirty="0">
                <a:solidFill>
                  <a:srgbClr val="344A6C"/>
                </a:solidFill>
                <a:latin typeface="Arial" charset="0"/>
                <a:cs typeface="Arial" charset="0"/>
              </a:rPr>
              <a:t>UAT Județul Hunedoara</a:t>
            </a:r>
          </a:p>
        </p:txBody>
      </p:sp>
      <p:sp>
        <p:nvSpPr>
          <p:cNvPr id="8" name="Circle">
            <a:extLst>
              <a:ext uri="{FF2B5EF4-FFF2-40B4-BE49-F238E27FC236}">
                <a16:creationId xmlns:a16="http://schemas.microsoft.com/office/drawing/2014/main" id="{35E4C426-9421-2245-B07B-AB9956B538D8}"/>
              </a:ext>
            </a:extLst>
          </p:cNvPr>
          <p:cNvSpPr/>
          <p:nvPr/>
        </p:nvSpPr>
        <p:spPr>
          <a:xfrm>
            <a:off x="6362506" y="3469624"/>
            <a:ext cx="1111671" cy="1261766"/>
          </a:xfrm>
          <a:prstGeom prst="ellipse">
            <a:avLst/>
          </a:prstGeom>
          <a:solidFill>
            <a:schemeClr val="tx1">
              <a:alpha val="21000"/>
            </a:schemeClr>
          </a:solidFill>
          <a:ln w="12700">
            <a:miter lim="400000"/>
          </a:ln>
        </p:spPr>
        <p:txBody>
          <a:bodyPr lIns="38100" tIns="38100" rIns="38100" bIns="38100" anchor="ctr"/>
          <a:lstStyle/>
          <a:p>
            <a:pPr>
              <a:defRPr sz="3000">
                <a:solidFill>
                  <a:srgbClr val="FFFFFF"/>
                </a:solidFill>
              </a:defRPr>
            </a:pPr>
            <a:endParaRPr/>
          </a:p>
        </p:txBody>
      </p:sp>
      <p:sp>
        <p:nvSpPr>
          <p:cNvPr id="9" name="Freeform: Shape 4">
            <a:extLst>
              <a:ext uri="{FF2B5EF4-FFF2-40B4-BE49-F238E27FC236}">
                <a16:creationId xmlns:a16="http://schemas.microsoft.com/office/drawing/2014/main" id="{5B64D43E-C1F4-EC4D-BE9E-767EE250CF68}"/>
              </a:ext>
            </a:extLst>
          </p:cNvPr>
          <p:cNvSpPr/>
          <p:nvPr/>
        </p:nvSpPr>
        <p:spPr>
          <a:xfrm>
            <a:off x="5590288" y="4012935"/>
            <a:ext cx="1215598" cy="887281"/>
          </a:xfrm>
          <a:custGeom>
            <a:avLst/>
            <a:gdLst>
              <a:gd name="connsiteX0" fmla="*/ 294430 w 2500524"/>
              <a:gd name="connsiteY0" fmla="*/ 449836 h 1608049"/>
              <a:gd name="connsiteX1" fmla="*/ 588860 w 2500524"/>
              <a:gd name="connsiteY1" fmla="*/ 744266 h 1608049"/>
              <a:gd name="connsiteX2" fmla="*/ 294430 w 2500524"/>
              <a:gd name="connsiteY2" fmla="*/ 1038696 h 1608049"/>
              <a:gd name="connsiteX3" fmla="*/ 0 w 2500524"/>
              <a:gd name="connsiteY3" fmla="*/ 744266 h 1608049"/>
              <a:gd name="connsiteX4" fmla="*/ 294430 w 2500524"/>
              <a:gd name="connsiteY4" fmla="*/ 449836 h 1608049"/>
              <a:gd name="connsiteX5" fmla="*/ 570891 w 2500524"/>
              <a:gd name="connsiteY5" fmla="*/ 844 h 1608049"/>
              <a:gd name="connsiteX6" fmla="*/ 645492 w 2500524"/>
              <a:gd name="connsiteY6" fmla="*/ 21736 h 1608049"/>
              <a:gd name="connsiteX7" fmla="*/ 981636 w 2500524"/>
              <a:gd name="connsiteY7" fmla="*/ 289961 h 1608049"/>
              <a:gd name="connsiteX8" fmla="*/ 1056027 w 2500524"/>
              <a:gd name="connsiteY8" fmla="*/ 893092 h 1608049"/>
              <a:gd name="connsiteX9" fmla="*/ 1099768 w 2500524"/>
              <a:gd name="connsiteY9" fmla="*/ 1248452 h 1608049"/>
              <a:gd name="connsiteX10" fmla="*/ 1430259 w 2500524"/>
              <a:gd name="connsiteY10" fmla="*/ 1239096 h 1608049"/>
              <a:gd name="connsiteX11" fmla="*/ 2428079 w 2500524"/>
              <a:gd name="connsiteY11" fmla="*/ 297731 h 1608049"/>
              <a:gd name="connsiteX12" fmla="*/ 2491856 w 2500524"/>
              <a:gd name="connsiteY12" fmla="*/ 355372 h 1608049"/>
              <a:gd name="connsiteX13" fmla="*/ 1715718 w 2500524"/>
              <a:gd name="connsiteY13" fmla="*/ 1333923 h 1608049"/>
              <a:gd name="connsiteX14" fmla="*/ 766500 w 2500524"/>
              <a:gd name="connsiteY14" fmla="*/ 1463556 h 1608049"/>
              <a:gd name="connsiteX15" fmla="*/ 606611 w 2500524"/>
              <a:gd name="connsiteY15" fmla="*/ 1335984 h 1608049"/>
              <a:gd name="connsiteX16" fmla="*/ 569416 w 2500524"/>
              <a:gd name="connsiteY16" fmla="*/ 1005202 h 1608049"/>
              <a:gd name="connsiteX17" fmla="*/ 505242 w 2500524"/>
              <a:gd name="connsiteY17" fmla="*/ 436324 h 1608049"/>
              <a:gd name="connsiteX18" fmla="*/ 497406 w 2500524"/>
              <a:gd name="connsiteY18" fmla="*/ 430219 h 1608049"/>
              <a:gd name="connsiteX19" fmla="*/ 455351 w 2500524"/>
              <a:gd name="connsiteY19" fmla="*/ 105938 h 1608049"/>
              <a:gd name="connsiteX20" fmla="*/ 503952 w 2500524"/>
              <a:gd name="connsiteY20" fmla="*/ 40131 h 1608049"/>
              <a:gd name="connsiteX21" fmla="*/ 570891 w 2500524"/>
              <a:gd name="connsiteY21" fmla="*/ 844 h 160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24" h="1608049">
                <a:moveTo>
                  <a:pt x="294430" y="449836"/>
                </a:moveTo>
                <a:cubicBezTo>
                  <a:pt x="457039" y="449836"/>
                  <a:pt x="588860" y="581657"/>
                  <a:pt x="588860" y="744266"/>
                </a:cubicBezTo>
                <a:cubicBezTo>
                  <a:pt x="588860" y="906875"/>
                  <a:pt x="457039" y="1038696"/>
                  <a:pt x="294430" y="1038696"/>
                </a:cubicBezTo>
                <a:cubicBezTo>
                  <a:pt x="131821" y="1038696"/>
                  <a:pt x="0" y="906875"/>
                  <a:pt x="0" y="744266"/>
                </a:cubicBezTo>
                <a:cubicBezTo>
                  <a:pt x="0" y="581657"/>
                  <a:pt x="131821" y="449836"/>
                  <a:pt x="294430" y="449836"/>
                </a:cubicBezTo>
                <a:close/>
                <a:moveTo>
                  <a:pt x="570891" y="844"/>
                </a:moveTo>
                <a:cubicBezTo>
                  <a:pt x="596618" y="-2525"/>
                  <a:pt x="623621" y="4135"/>
                  <a:pt x="645492" y="21736"/>
                </a:cubicBezTo>
                <a:lnTo>
                  <a:pt x="981636" y="289961"/>
                </a:lnTo>
                <a:cubicBezTo>
                  <a:pt x="1166521" y="437196"/>
                  <a:pt x="1199550" y="705025"/>
                  <a:pt x="1056027" y="893092"/>
                </a:cubicBezTo>
                <a:cubicBezTo>
                  <a:pt x="971420" y="1003934"/>
                  <a:pt x="991059" y="1161792"/>
                  <a:pt x="1099768" y="1248452"/>
                </a:cubicBezTo>
                <a:cubicBezTo>
                  <a:pt x="1197566" y="1326153"/>
                  <a:pt x="1337023" y="1322505"/>
                  <a:pt x="1430259" y="1239096"/>
                </a:cubicBezTo>
                <a:lnTo>
                  <a:pt x="2428079" y="297731"/>
                </a:lnTo>
                <a:cubicBezTo>
                  <a:pt x="2466464" y="263400"/>
                  <a:pt x="2522108" y="313271"/>
                  <a:pt x="2491856" y="355372"/>
                </a:cubicBezTo>
                <a:lnTo>
                  <a:pt x="1715718" y="1333923"/>
                </a:lnTo>
                <a:cubicBezTo>
                  <a:pt x="1494433" y="1640205"/>
                  <a:pt x="1061779" y="1699115"/>
                  <a:pt x="766500" y="1463556"/>
                </a:cubicBezTo>
                <a:lnTo>
                  <a:pt x="606611" y="1335984"/>
                </a:lnTo>
                <a:cubicBezTo>
                  <a:pt x="504845" y="1255033"/>
                  <a:pt x="488479" y="1107006"/>
                  <a:pt x="569416" y="1005202"/>
                </a:cubicBezTo>
                <a:cubicBezTo>
                  <a:pt x="708872" y="830535"/>
                  <a:pt x="680207" y="575788"/>
                  <a:pt x="505242" y="436324"/>
                </a:cubicBezTo>
                <a:lnTo>
                  <a:pt x="497406" y="430219"/>
                </a:lnTo>
                <a:cubicBezTo>
                  <a:pt x="398517" y="351329"/>
                  <a:pt x="379671" y="207742"/>
                  <a:pt x="455351" y="105938"/>
                </a:cubicBezTo>
                <a:lnTo>
                  <a:pt x="503952" y="40131"/>
                </a:lnTo>
                <a:cubicBezTo>
                  <a:pt x="520715" y="17613"/>
                  <a:pt x="545164" y="4214"/>
                  <a:pt x="570891" y="844"/>
                </a:cubicBezTo>
                <a:close/>
              </a:path>
            </a:pathLst>
          </a:custGeom>
          <a:solidFill>
            <a:srgbClr val="0059AA"/>
          </a:solidFill>
          <a:ln w="12700">
            <a:miter lim="400000"/>
          </a:ln>
        </p:spPr>
        <p:txBody>
          <a:bodyPr wrap="square" lIns="38100" tIns="38100" rIns="38100" bIns="38100" anchor="ctr">
            <a:noAutofit/>
          </a:bodyPr>
          <a:lstStyle/>
          <a:p>
            <a:pPr>
              <a:defRPr sz="3000">
                <a:solidFill>
                  <a:srgbClr val="FFFFFF"/>
                </a:solidFill>
              </a:defRPr>
            </a:pPr>
            <a:endParaRPr>
              <a:solidFill>
                <a:srgbClr val="0059AA"/>
              </a:solidFill>
            </a:endParaRPr>
          </a:p>
        </p:txBody>
      </p:sp>
      <p:sp>
        <p:nvSpPr>
          <p:cNvPr id="10" name="Freeform: Shape 5">
            <a:extLst>
              <a:ext uri="{FF2B5EF4-FFF2-40B4-BE49-F238E27FC236}">
                <a16:creationId xmlns:a16="http://schemas.microsoft.com/office/drawing/2014/main" id="{EE3DE0D1-9469-0A40-A1C3-430F53492BDE}"/>
              </a:ext>
            </a:extLst>
          </p:cNvPr>
          <p:cNvSpPr/>
          <p:nvPr/>
        </p:nvSpPr>
        <p:spPr>
          <a:xfrm>
            <a:off x="5911399" y="2984654"/>
            <a:ext cx="909385" cy="1114897"/>
          </a:xfrm>
          <a:custGeom>
            <a:avLst/>
            <a:gdLst>
              <a:gd name="connsiteX0" fmla="*/ 989921 w 1870634"/>
              <a:gd name="connsiteY0" fmla="*/ 123313 h 2020565"/>
              <a:gd name="connsiteX1" fmla="*/ 1036375 w 1870634"/>
              <a:gd name="connsiteY1" fmla="*/ 124454 h 2020565"/>
              <a:gd name="connsiteX2" fmla="*/ 1117350 w 1870634"/>
              <a:gd name="connsiteY2" fmla="*/ 134661 h 2020565"/>
              <a:gd name="connsiteX3" fmla="*/ 1203268 w 1870634"/>
              <a:gd name="connsiteY3" fmla="*/ 248799 h 2020565"/>
              <a:gd name="connsiteX4" fmla="*/ 1135324 w 1870634"/>
              <a:gd name="connsiteY4" fmla="*/ 673664 h 2020565"/>
              <a:gd name="connsiteX5" fmla="*/ 647050 w 1870634"/>
              <a:gd name="connsiteY5" fmla="*/ 1035604 h 2020565"/>
              <a:gd name="connsiteX6" fmla="*/ 359190 w 1870634"/>
              <a:gd name="connsiteY6" fmla="*/ 1249057 h 2020565"/>
              <a:gd name="connsiteX7" fmla="*/ 529677 w 1870634"/>
              <a:gd name="connsiteY7" fmla="*/ 1532005 h 2020565"/>
              <a:gd name="connsiteX8" fmla="*/ 1840370 w 1870634"/>
              <a:gd name="connsiteY8" fmla="*/ 1936901 h 2020565"/>
              <a:gd name="connsiteX9" fmla="*/ 1822755 w 1870634"/>
              <a:gd name="connsiteY9" fmla="*/ 2020241 h 2020565"/>
              <a:gd name="connsiteX10" fmla="*/ 588633 w 1870634"/>
              <a:gd name="connsiteY10" fmla="*/ 1826846 h 2020565"/>
              <a:gd name="connsiteX11" fmla="*/ 8329 w 1870634"/>
              <a:gd name="connsiteY11" fmla="*/ 1064626 h 2020565"/>
              <a:gd name="connsiteX12" fmla="*/ 40593 w 1870634"/>
              <a:gd name="connsiteY12" fmla="*/ 862622 h 2020565"/>
              <a:gd name="connsiteX13" fmla="*/ 310120 w 1870634"/>
              <a:gd name="connsiteY13" fmla="*/ 667097 h 2020565"/>
              <a:gd name="connsiteX14" fmla="*/ 773410 w 1870634"/>
              <a:gd name="connsiteY14" fmla="*/ 330985 h 2020565"/>
              <a:gd name="connsiteX15" fmla="*/ 775027 w 1870634"/>
              <a:gd name="connsiteY15" fmla="*/ 321133 h 2020565"/>
              <a:gd name="connsiteX16" fmla="*/ 989921 w 1870634"/>
              <a:gd name="connsiteY16" fmla="*/ 123313 h 2020565"/>
              <a:gd name="connsiteX17" fmla="*/ 376187 w 1870634"/>
              <a:gd name="connsiteY17" fmla="*/ 0 h 2020565"/>
              <a:gd name="connsiteX18" fmla="*/ 670617 w 1870634"/>
              <a:gd name="connsiteY18" fmla="*/ 294430 h 2020565"/>
              <a:gd name="connsiteX19" fmla="*/ 376187 w 1870634"/>
              <a:gd name="connsiteY19" fmla="*/ 588860 h 2020565"/>
              <a:gd name="connsiteX20" fmla="*/ 81757 w 1870634"/>
              <a:gd name="connsiteY20" fmla="*/ 294430 h 2020565"/>
              <a:gd name="connsiteX21" fmla="*/ 376187 w 1870634"/>
              <a:gd name="connsiteY21" fmla="*/ 0 h 202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0634" h="2020565">
                <a:moveTo>
                  <a:pt x="989921" y="123313"/>
                </a:moveTo>
                <a:cubicBezTo>
                  <a:pt x="1005141" y="122174"/>
                  <a:pt x="1020681" y="122513"/>
                  <a:pt x="1036375" y="124454"/>
                </a:cubicBezTo>
                <a:lnTo>
                  <a:pt x="1117350" y="134661"/>
                </a:lnTo>
                <a:cubicBezTo>
                  <a:pt x="1172981" y="141672"/>
                  <a:pt x="1211805" y="193150"/>
                  <a:pt x="1203268" y="248799"/>
                </a:cubicBezTo>
                <a:lnTo>
                  <a:pt x="1135324" y="673664"/>
                </a:lnTo>
                <a:cubicBezTo>
                  <a:pt x="1098117" y="906733"/>
                  <a:pt x="881436" y="1067910"/>
                  <a:pt x="647050" y="1035604"/>
                </a:cubicBezTo>
                <a:cubicBezTo>
                  <a:pt x="509276" y="1016344"/>
                  <a:pt x="381298" y="1111222"/>
                  <a:pt x="359190" y="1249057"/>
                </a:cubicBezTo>
                <a:cubicBezTo>
                  <a:pt x="339508" y="1372159"/>
                  <a:pt x="411495" y="1491977"/>
                  <a:pt x="529677" y="1532005"/>
                </a:cubicBezTo>
                <a:lnTo>
                  <a:pt x="1840370" y="1936901"/>
                </a:lnTo>
                <a:cubicBezTo>
                  <a:pt x="1890249" y="1953232"/>
                  <a:pt x="1874342" y="2026010"/>
                  <a:pt x="1822755" y="2020241"/>
                </a:cubicBezTo>
                <a:lnTo>
                  <a:pt x="588633" y="1826846"/>
                </a:lnTo>
                <a:cubicBezTo>
                  <a:pt x="213148" y="1784777"/>
                  <a:pt x="-50987" y="1437926"/>
                  <a:pt x="8329" y="1064626"/>
                </a:cubicBezTo>
                <a:lnTo>
                  <a:pt x="40593" y="862622"/>
                </a:lnTo>
                <a:cubicBezTo>
                  <a:pt x="61084" y="734195"/>
                  <a:pt x="181692" y="646683"/>
                  <a:pt x="310120" y="667097"/>
                </a:cubicBezTo>
                <a:cubicBezTo>
                  <a:pt x="530935" y="702243"/>
                  <a:pt x="738270" y="551805"/>
                  <a:pt x="773410" y="330985"/>
                </a:cubicBezTo>
                <a:lnTo>
                  <a:pt x="775027" y="321133"/>
                </a:lnTo>
                <a:cubicBezTo>
                  <a:pt x="792564" y="211633"/>
                  <a:pt x="883381" y="131284"/>
                  <a:pt x="989921" y="123313"/>
                </a:cubicBezTo>
                <a:close/>
                <a:moveTo>
                  <a:pt x="376187" y="0"/>
                </a:moveTo>
                <a:cubicBezTo>
                  <a:pt x="538796" y="0"/>
                  <a:pt x="670617" y="131821"/>
                  <a:pt x="670617" y="294430"/>
                </a:cubicBezTo>
                <a:cubicBezTo>
                  <a:pt x="670617" y="457039"/>
                  <a:pt x="538796" y="588860"/>
                  <a:pt x="376187" y="588860"/>
                </a:cubicBezTo>
                <a:cubicBezTo>
                  <a:pt x="213578" y="588860"/>
                  <a:pt x="81757" y="457039"/>
                  <a:pt x="81757" y="294430"/>
                </a:cubicBezTo>
                <a:cubicBezTo>
                  <a:pt x="81757" y="131821"/>
                  <a:pt x="213578" y="0"/>
                  <a:pt x="376187" y="0"/>
                </a:cubicBezTo>
                <a:close/>
              </a:path>
            </a:pathLst>
          </a:custGeom>
          <a:solidFill>
            <a:srgbClr val="9B1414"/>
          </a:solidFill>
          <a:ln w="12700">
            <a:miter lim="400000"/>
          </a:ln>
        </p:spPr>
        <p:txBody>
          <a:bodyPr wrap="square" lIns="38100" tIns="38100" rIns="38100" bIns="38100" anchor="ctr">
            <a:noAutofit/>
          </a:bodyPr>
          <a:lstStyle/>
          <a:p>
            <a:pPr>
              <a:defRPr sz="3000">
                <a:solidFill>
                  <a:srgbClr val="FFFFFF"/>
                </a:solidFill>
              </a:defRPr>
            </a:pPr>
            <a:endParaRPr>
              <a:solidFill>
                <a:srgbClr val="9B1414"/>
              </a:solidFill>
            </a:endParaRPr>
          </a:p>
        </p:txBody>
      </p:sp>
      <p:sp>
        <p:nvSpPr>
          <p:cNvPr id="11" name="Freeform: Shape 6">
            <a:extLst>
              <a:ext uri="{FF2B5EF4-FFF2-40B4-BE49-F238E27FC236}">
                <a16:creationId xmlns:a16="http://schemas.microsoft.com/office/drawing/2014/main" id="{2CF1C6AD-D026-AE4B-8EBA-23F3C961AF94}"/>
              </a:ext>
            </a:extLst>
          </p:cNvPr>
          <p:cNvSpPr/>
          <p:nvPr/>
        </p:nvSpPr>
        <p:spPr>
          <a:xfrm>
            <a:off x="6630629" y="2714407"/>
            <a:ext cx="871514" cy="1353394"/>
          </a:xfrm>
          <a:custGeom>
            <a:avLst/>
            <a:gdLst>
              <a:gd name="connsiteX0" fmla="*/ 698057 w 1792733"/>
              <a:gd name="connsiteY0" fmla="*/ 286306 h 2452801"/>
              <a:gd name="connsiteX1" fmla="*/ 912471 w 1792733"/>
              <a:gd name="connsiteY1" fmla="*/ 434025 h 2452801"/>
              <a:gd name="connsiteX2" fmla="*/ 1438777 w 1792733"/>
              <a:gd name="connsiteY2" fmla="*/ 659385 h 2452801"/>
              <a:gd name="connsiteX3" fmla="*/ 1448207 w 1792733"/>
              <a:gd name="connsiteY3" fmla="*/ 655685 h 2452801"/>
              <a:gd name="connsiteX4" fmla="*/ 1751194 w 1792733"/>
              <a:gd name="connsiteY4" fmla="*/ 779207 h 2452801"/>
              <a:gd name="connsiteX5" fmla="*/ 1784331 w 1792733"/>
              <a:gd name="connsiteY5" fmla="*/ 854018 h 2452801"/>
              <a:gd name="connsiteX6" fmla="*/ 1730308 w 1792733"/>
              <a:gd name="connsiteY6" fmla="*/ 986069 h 2452801"/>
              <a:gd name="connsiteX7" fmla="*/ 1331172 w 1792733"/>
              <a:gd name="connsiteY7" fmla="*/ 1145969 h 2452801"/>
              <a:gd name="connsiteX8" fmla="*/ 770143 w 1792733"/>
              <a:gd name="connsiteY8" fmla="*/ 912902 h 2452801"/>
              <a:gd name="connsiteX9" fmla="*/ 439307 w 1792733"/>
              <a:gd name="connsiteY9" fmla="*/ 775507 h 2452801"/>
              <a:gd name="connsiteX10" fmla="*/ 284376 w 1792733"/>
              <a:gd name="connsiteY10" fmla="*/ 1067047 h 2452801"/>
              <a:gd name="connsiteX11" fmla="*/ 609836 w 1792733"/>
              <a:gd name="connsiteY11" fmla="*/ 2399784 h 2452801"/>
              <a:gd name="connsiteX12" fmla="*/ 527700 w 1792733"/>
              <a:gd name="connsiteY12" fmla="*/ 2427119 h 2452801"/>
              <a:gd name="connsiteX13" fmla="*/ 59824 w 1792733"/>
              <a:gd name="connsiteY13" fmla="*/ 1268668 h 2452801"/>
              <a:gd name="connsiteX14" fmla="*/ 416041 w 1792733"/>
              <a:gd name="connsiteY14" fmla="*/ 379252 h 2452801"/>
              <a:gd name="connsiteX15" fmla="*/ 606135 w 1792733"/>
              <a:gd name="connsiteY15" fmla="*/ 303207 h 2452801"/>
              <a:gd name="connsiteX16" fmla="*/ 698057 w 1792733"/>
              <a:gd name="connsiteY16" fmla="*/ 286306 h 2452801"/>
              <a:gd name="connsiteX17" fmla="*/ 1275847 w 1792733"/>
              <a:gd name="connsiteY17" fmla="*/ 0 h 2452801"/>
              <a:gd name="connsiteX18" fmla="*/ 1570277 w 1792733"/>
              <a:gd name="connsiteY18" fmla="*/ 294430 h 2452801"/>
              <a:gd name="connsiteX19" fmla="*/ 1275847 w 1792733"/>
              <a:gd name="connsiteY19" fmla="*/ 588860 h 2452801"/>
              <a:gd name="connsiteX20" fmla="*/ 981417 w 1792733"/>
              <a:gd name="connsiteY20" fmla="*/ 294430 h 2452801"/>
              <a:gd name="connsiteX21" fmla="*/ 1275847 w 1792733"/>
              <a:gd name="connsiteY21" fmla="*/ 0 h 245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2733" h="2452801">
                <a:moveTo>
                  <a:pt x="698057" y="286306"/>
                </a:moveTo>
                <a:cubicBezTo>
                  <a:pt x="789779" y="288030"/>
                  <a:pt x="875986" y="343542"/>
                  <a:pt x="912471" y="434025"/>
                </a:cubicBezTo>
                <a:cubicBezTo>
                  <a:pt x="995489" y="641401"/>
                  <a:pt x="1231410" y="742315"/>
                  <a:pt x="1438777" y="659385"/>
                </a:cubicBezTo>
                <a:lnTo>
                  <a:pt x="1448207" y="655685"/>
                </a:lnTo>
                <a:cubicBezTo>
                  <a:pt x="1565947" y="608620"/>
                  <a:pt x="1699639" y="662981"/>
                  <a:pt x="1751194" y="779207"/>
                </a:cubicBezTo>
                <a:lnTo>
                  <a:pt x="1784331" y="854018"/>
                </a:lnTo>
                <a:cubicBezTo>
                  <a:pt x="1806804" y="905503"/>
                  <a:pt x="1782656" y="965208"/>
                  <a:pt x="1730308" y="986069"/>
                </a:cubicBezTo>
                <a:lnTo>
                  <a:pt x="1331172" y="1145969"/>
                </a:lnTo>
                <a:cubicBezTo>
                  <a:pt x="1111995" y="1233934"/>
                  <a:pt x="862590" y="1130452"/>
                  <a:pt x="770143" y="912902"/>
                </a:cubicBezTo>
                <a:cubicBezTo>
                  <a:pt x="715767" y="784859"/>
                  <a:pt x="568592" y="723509"/>
                  <a:pt x="439307" y="775507"/>
                </a:cubicBezTo>
                <a:cubicBezTo>
                  <a:pt x="323594" y="822059"/>
                  <a:pt x="257761" y="945169"/>
                  <a:pt x="284376" y="1067047"/>
                </a:cubicBezTo>
                <a:lnTo>
                  <a:pt x="609836" y="2399784"/>
                </a:lnTo>
                <a:cubicBezTo>
                  <a:pt x="620059" y="2450858"/>
                  <a:pt x="548939" y="2474596"/>
                  <a:pt x="527700" y="2427119"/>
                </a:cubicBezTo>
                <a:lnTo>
                  <a:pt x="59824" y="1268668"/>
                </a:lnTo>
                <a:cubicBezTo>
                  <a:pt x="-96782" y="924720"/>
                  <a:pt x="65199" y="519935"/>
                  <a:pt x="416041" y="379252"/>
                </a:cubicBezTo>
                <a:lnTo>
                  <a:pt x="606135" y="303207"/>
                </a:lnTo>
                <a:cubicBezTo>
                  <a:pt x="636297" y="291132"/>
                  <a:pt x="667484" y="285731"/>
                  <a:pt x="698057" y="286306"/>
                </a:cubicBezTo>
                <a:close/>
                <a:moveTo>
                  <a:pt x="1275847" y="0"/>
                </a:moveTo>
                <a:cubicBezTo>
                  <a:pt x="1438456" y="0"/>
                  <a:pt x="1570277" y="131821"/>
                  <a:pt x="1570277" y="294430"/>
                </a:cubicBezTo>
                <a:cubicBezTo>
                  <a:pt x="1570277" y="457039"/>
                  <a:pt x="1438456" y="588860"/>
                  <a:pt x="1275847" y="588860"/>
                </a:cubicBezTo>
                <a:cubicBezTo>
                  <a:pt x="1113238" y="588860"/>
                  <a:pt x="981417" y="457039"/>
                  <a:pt x="981417" y="294430"/>
                </a:cubicBezTo>
                <a:cubicBezTo>
                  <a:pt x="981417" y="131821"/>
                  <a:pt x="1113238" y="0"/>
                  <a:pt x="1275847" y="0"/>
                </a:cubicBezTo>
                <a:close/>
              </a:path>
            </a:pathLst>
          </a:custGeom>
          <a:solidFill>
            <a:srgbClr val="4A9CDB"/>
          </a:solidFill>
          <a:ln>
            <a:noFill/>
          </a:ln>
        </p:spPr>
        <p:txBody>
          <a:bodyPr vert="horz" wrap="square" lIns="91440" tIns="45720" rIns="91440" bIns="45720" numCol="1" anchor="t" anchorCtr="0" compatLnSpc="1">
            <a:prstTxWarp prst="textNoShape">
              <a:avLst/>
            </a:prstTxWarp>
            <a:noAutofit/>
          </a:bodyPr>
          <a:lstStyle/>
          <a:p>
            <a:endParaRPr/>
          </a:p>
        </p:txBody>
      </p:sp>
      <p:sp>
        <p:nvSpPr>
          <p:cNvPr id="12" name="Freeform: Shape 7">
            <a:extLst>
              <a:ext uri="{FF2B5EF4-FFF2-40B4-BE49-F238E27FC236}">
                <a16:creationId xmlns:a16="http://schemas.microsoft.com/office/drawing/2014/main" id="{5B543974-C389-E54D-BB8D-8EEC9E2D58B8}"/>
              </a:ext>
            </a:extLst>
          </p:cNvPr>
          <p:cNvSpPr/>
          <p:nvPr/>
        </p:nvSpPr>
        <p:spPr>
          <a:xfrm>
            <a:off x="6992991" y="3347314"/>
            <a:ext cx="1220610" cy="879672"/>
          </a:xfrm>
          <a:custGeom>
            <a:avLst/>
            <a:gdLst>
              <a:gd name="connsiteX0" fmla="*/ 2216404 w 2510834"/>
              <a:gd name="connsiteY0" fmla="*/ 572475 h 1594259"/>
              <a:gd name="connsiteX1" fmla="*/ 2510834 w 2510834"/>
              <a:gd name="connsiteY1" fmla="*/ 866905 h 1594259"/>
              <a:gd name="connsiteX2" fmla="*/ 2216404 w 2510834"/>
              <a:gd name="connsiteY2" fmla="*/ 1161335 h 1594259"/>
              <a:gd name="connsiteX3" fmla="*/ 1921974 w 2510834"/>
              <a:gd name="connsiteY3" fmla="*/ 866905 h 1594259"/>
              <a:gd name="connsiteX4" fmla="*/ 2216404 w 2510834"/>
              <a:gd name="connsiteY4" fmla="*/ 572475 h 1594259"/>
              <a:gd name="connsiteX5" fmla="*/ 1332263 w 2510834"/>
              <a:gd name="connsiteY5" fmla="*/ 468 h 1594259"/>
              <a:gd name="connsiteX6" fmla="*/ 1707282 w 2510834"/>
              <a:gd name="connsiteY6" fmla="*/ 134995 h 1594259"/>
              <a:gd name="connsiteX7" fmla="*/ 1870462 w 2510834"/>
              <a:gd name="connsiteY7" fmla="*/ 258913 h 1594259"/>
              <a:gd name="connsiteX8" fmla="*/ 1915453 w 2510834"/>
              <a:gd name="connsiteY8" fmla="*/ 588914 h 1594259"/>
              <a:gd name="connsiteX9" fmla="*/ 1992723 w 2510834"/>
              <a:gd name="connsiteY9" fmla="*/ 1156117 h 1594259"/>
              <a:gd name="connsiteX10" fmla="*/ 2000966 w 2510834"/>
              <a:gd name="connsiteY10" fmla="*/ 1162262 h 1594259"/>
              <a:gd name="connsiteX11" fmla="*/ 2050824 w 2510834"/>
              <a:gd name="connsiteY11" fmla="*/ 1485725 h 1594259"/>
              <a:gd name="connsiteX12" fmla="*/ 2003747 w 2510834"/>
              <a:gd name="connsiteY12" fmla="*/ 1552371 h 1594259"/>
              <a:gd name="connsiteX13" fmla="*/ 1862715 w 2510834"/>
              <a:gd name="connsiteY13" fmla="*/ 1574035 h 1594259"/>
              <a:gd name="connsiteX14" fmla="*/ 1520464 w 2510834"/>
              <a:gd name="connsiteY14" fmla="*/ 1313516 h 1594259"/>
              <a:gd name="connsiteX15" fmla="*/ 1432071 w 2510834"/>
              <a:gd name="connsiteY15" fmla="*/ 712439 h 1594259"/>
              <a:gd name="connsiteX16" fmla="*/ 1380128 w 2510834"/>
              <a:gd name="connsiteY16" fmla="*/ 357858 h 1594259"/>
              <a:gd name="connsiteX17" fmla="*/ 1050192 w 2510834"/>
              <a:gd name="connsiteY17" fmla="*/ 374638 h 1594259"/>
              <a:gd name="connsiteX18" fmla="*/ 73199 w 2510834"/>
              <a:gd name="connsiteY18" fmla="*/ 1339276 h 1594259"/>
              <a:gd name="connsiteX19" fmla="*/ 8145 w 2510834"/>
              <a:gd name="connsiteY19" fmla="*/ 1283265 h 1594259"/>
              <a:gd name="connsiteX20" fmla="*/ 761474 w 2510834"/>
              <a:gd name="connsiteY20" fmla="*/ 286721 h 1594259"/>
              <a:gd name="connsiteX21" fmla="*/ 1332263 w 2510834"/>
              <a:gd name="connsiteY21" fmla="*/ 468 h 15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0834" h="1594259">
                <a:moveTo>
                  <a:pt x="2216404" y="572475"/>
                </a:moveTo>
                <a:cubicBezTo>
                  <a:pt x="2379013" y="572475"/>
                  <a:pt x="2510834" y="704296"/>
                  <a:pt x="2510834" y="866905"/>
                </a:cubicBezTo>
                <a:cubicBezTo>
                  <a:pt x="2510834" y="1029514"/>
                  <a:pt x="2379013" y="1161335"/>
                  <a:pt x="2216404" y="1161335"/>
                </a:cubicBezTo>
                <a:cubicBezTo>
                  <a:pt x="2053795" y="1161335"/>
                  <a:pt x="1921974" y="1029514"/>
                  <a:pt x="1921974" y="866905"/>
                </a:cubicBezTo>
                <a:cubicBezTo>
                  <a:pt x="1921974" y="704296"/>
                  <a:pt x="2053795" y="572475"/>
                  <a:pt x="2216404" y="572475"/>
                </a:cubicBezTo>
                <a:close/>
                <a:moveTo>
                  <a:pt x="1332263" y="468"/>
                </a:moveTo>
                <a:cubicBezTo>
                  <a:pt x="1463341" y="5399"/>
                  <a:pt x="1594432" y="49264"/>
                  <a:pt x="1707282" y="134995"/>
                </a:cubicBezTo>
                <a:lnTo>
                  <a:pt x="1870462" y="258913"/>
                </a:lnTo>
                <a:cubicBezTo>
                  <a:pt x="1973952" y="337376"/>
                  <a:pt x="1994014" y="485478"/>
                  <a:pt x="1915453" y="588914"/>
                </a:cubicBezTo>
                <a:cubicBezTo>
                  <a:pt x="1780082" y="766795"/>
                  <a:pt x="1814844" y="1020776"/>
                  <a:pt x="1992723" y="1156117"/>
                </a:cubicBezTo>
                <a:lnTo>
                  <a:pt x="2000966" y="1162262"/>
                </a:lnTo>
                <a:cubicBezTo>
                  <a:pt x="2101973" y="1239149"/>
                  <a:pt x="2124022" y="1381816"/>
                  <a:pt x="2050824" y="1485725"/>
                </a:cubicBezTo>
                <a:lnTo>
                  <a:pt x="2003747" y="1552371"/>
                </a:lnTo>
                <a:cubicBezTo>
                  <a:pt x="1971469" y="1598141"/>
                  <a:pt x="1907309" y="1607988"/>
                  <a:pt x="1862715" y="1574035"/>
                </a:cubicBezTo>
                <a:lnTo>
                  <a:pt x="1520464" y="1313516"/>
                </a:lnTo>
                <a:cubicBezTo>
                  <a:pt x="1332356" y="1170455"/>
                  <a:pt x="1293026" y="903397"/>
                  <a:pt x="1432071" y="712439"/>
                </a:cubicBezTo>
                <a:cubicBezTo>
                  <a:pt x="1513909" y="599943"/>
                  <a:pt x="1490967" y="442072"/>
                  <a:pt x="1380128" y="357858"/>
                </a:cubicBezTo>
                <a:cubicBezTo>
                  <a:pt x="1280809" y="282231"/>
                  <a:pt x="1141366" y="289557"/>
                  <a:pt x="1050192" y="374638"/>
                </a:cubicBezTo>
                <a:lnTo>
                  <a:pt x="73199" y="1339276"/>
                </a:lnTo>
                <a:cubicBezTo>
                  <a:pt x="35557" y="1374490"/>
                  <a:pt x="-21253" y="1325805"/>
                  <a:pt x="8145" y="1283265"/>
                </a:cubicBezTo>
                <a:lnTo>
                  <a:pt x="761474" y="286721"/>
                </a:lnTo>
                <a:cubicBezTo>
                  <a:pt x="895368" y="92189"/>
                  <a:pt x="1113798" y="-7749"/>
                  <a:pt x="1332263" y="468"/>
                </a:cubicBezTo>
                <a:close/>
              </a:path>
            </a:pathLst>
          </a:custGeom>
          <a:solidFill>
            <a:srgbClr val="5C9D47"/>
          </a:solidFill>
          <a:ln w="12700">
            <a:miter lim="400000"/>
          </a:ln>
        </p:spPr>
        <p:txBody>
          <a:bodyPr wrap="square" lIns="38100" tIns="38100" rIns="38100" bIns="38100" anchor="ctr">
            <a:noAutofit/>
          </a:bodyPr>
          <a:lstStyle/>
          <a:p>
            <a:pPr>
              <a:defRPr sz="3000">
                <a:solidFill>
                  <a:srgbClr val="FFFFFF"/>
                </a:solidFill>
              </a:defRPr>
            </a:pPr>
            <a:endParaRPr>
              <a:solidFill>
                <a:srgbClr val="5C9D47"/>
              </a:solidFill>
            </a:endParaRPr>
          </a:p>
        </p:txBody>
      </p:sp>
      <p:sp>
        <p:nvSpPr>
          <p:cNvPr id="13" name="Freeform: Shape 8">
            <a:extLst>
              <a:ext uri="{FF2B5EF4-FFF2-40B4-BE49-F238E27FC236}">
                <a16:creationId xmlns:a16="http://schemas.microsoft.com/office/drawing/2014/main" id="{BDB595E6-B714-D247-AF44-CB17A880CEA8}"/>
              </a:ext>
            </a:extLst>
          </p:cNvPr>
          <p:cNvSpPr/>
          <p:nvPr/>
        </p:nvSpPr>
        <p:spPr>
          <a:xfrm>
            <a:off x="7024826" y="4161653"/>
            <a:ext cx="926668" cy="1069504"/>
          </a:xfrm>
          <a:custGeom>
            <a:avLst/>
            <a:gdLst>
              <a:gd name="connsiteX0" fmla="*/ 1562115 w 1906186"/>
              <a:gd name="connsiteY0" fmla="*/ 1349437 h 1938297"/>
              <a:gd name="connsiteX1" fmla="*/ 1856545 w 1906186"/>
              <a:gd name="connsiteY1" fmla="*/ 1643867 h 1938297"/>
              <a:gd name="connsiteX2" fmla="*/ 1562115 w 1906186"/>
              <a:gd name="connsiteY2" fmla="*/ 1938297 h 1938297"/>
              <a:gd name="connsiteX3" fmla="*/ 1267685 w 1906186"/>
              <a:gd name="connsiteY3" fmla="*/ 1643867 h 1938297"/>
              <a:gd name="connsiteX4" fmla="*/ 1562115 w 1906186"/>
              <a:gd name="connsiteY4" fmla="*/ 1349437 h 1938297"/>
              <a:gd name="connsiteX5" fmla="*/ 46165 w 1906186"/>
              <a:gd name="connsiteY5" fmla="*/ 136 h 1938297"/>
              <a:gd name="connsiteX6" fmla="*/ 1287690 w 1906186"/>
              <a:gd name="connsiteY6" fmla="*/ 137073 h 1938297"/>
              <a:gd name="connsiteX7" fmla="*/ 1901910 w 1906186"/>
              <a:gd name="connsiteY7" fmla="*/ 871904 h 1938297"/>
              <a:gd name="connsiteX8" fmla="*/ 1879010 w 1906186"/>
              <a:gd name="connsiteY8" fmla="*/ 1075187 h 1938297"/>
              <a:gd name="connsiteX9" fmla="*/ 1618473 w 1906186"/>
              <a:gd name="connsiteY9" fmla="*/ 1282540 h 1938297"/>
              <a:gd name="connsiteX10" fmla="*/ 1170735 w 1906186"/>
              <a:gd name="connsiteY10" fmla="*/ 1639043 h 1938297"/>
              <a:gd name="connsiteX11" fmla="*/ 1169554 w 1906186"/>
              <a:gd name="connsiteY11" fmla="*/ 1649350 h 1938297"/>
              <a:gd name="connsiteX12" fmla="*/ 917196 w 1906186"/>
              <a:gd name="connsiteY12" fmla="*/ 1857483 h 1938297"/>
              <a:gd name="connsiteX13" fmla="*/ 835863 w 1906186"/>
              <a:gd name="connsiteY13" fmla="*/ 1850901 h 1938297"/>
              <a:gd name="connsiteX14" fmla="*/ 745080 w 1906186"/>
              <a:gd name="connsiteY14" fmla="*/ 1740901 h 1938297"/>
              <a:gd name="connsiteX15" fmla="*/ 793334 w 1906186"/>
              <a:gd name="connsiteY15" fmla="*/ 1313548 h 1938297"/>
              <a:gd name="connsiteX16" fmla="*/ 1264336 w 1906186"/>
              <a:gd name="connsiteY16" fmla="*/ 930022 h 1938297"/>
              <a:gd name="connsiteX17" fmla="*/ 1542047 w 1906186"/>
              <a:gd name="connsiteY17" fmla="*/ 703873 h 1938297"/>
              <a:gd name="connsiteX18" fmla="*/ 1358845 w 1906186"/>
              <a:gd name="connsiteY18" fmla="*/ 429048 h 1938297"/>
              <a:gd name="connsiteX19" fmla="*/ 31080 w 1906186"/>
              <a:gd name="connsiteY19" fmla="*/ 84325 h 1938297"/>
              <a:gd name="connsiteX20" fmla="*/ 46165 w 1906186"/>
              <a:gd name="connsiteY20" fmla="*/ 136 h 19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6186" h="1938297">
                <a:moveTo>
                  <a:pt x="1562115" y="1349437"/>
                </a:moveTo>
                <a:cubicBezTo>
                  <a:pt x="1724724" y="1349437"/>
                  <a:pt x="1856545" y="1481258"/>
                  <a:pt x="1856545" y="1643867"/>
                </a:cubicBezTo>
                <a:cubicBezTo>
                  <a:pt x="1856545" y="1806476"/>
                  <a:pt x="1724724" y="1938297"/>
                  <a:pt x="1562115" y="1938297"/>
                </a:cubicBezTo>
                <a:cubicBezTo>
                  <a:pt x="1399506" y="1938297"/>
                  <a:pt x="1267685" y="1806476"/>
                  <a:pt x="1267685" y="1643867"/>
                </a:cubicBezTo>
                <a:cubicBezTo>
                  <a:pt x="1267685" y="1481258"/>
                  <a:pt x="1399506" y="1349437"/>
                  <a:pt x="1562115" y="1349437"/>
                </a:cubicBezTo>
                <a:close/>
                <a:moveTo>
                  <a:pt x="46165" y="136"/>
                </a:moveTo>
                <a:lnTo>
                  <a:pt x="1287690" y="137073"/>
                </a:lnTo>
                <a:cubicBezTo>
                  <a:pt x="1664728" y="162017"/>
                  <a:pt x="1944439" y="496520"/>
                  <a:pt x="1901910" y="871904"/>
                </a:cubicBezTo>
                <a:lnTo>
                  <a:pt x="1879010" y="1075187"/>
                </a:lnTo>
                <a:cubicBezTo>
                  <a:pt x="1864288" y="1204415"/>
                  <a:pt x="1747696" y="1297178"/>
                  <a:pt x="1618473" y="1282540"/>
                </a:cubicBezTo>
                <a:cubicBezTo>
                  <a:pt x="1396467" y="1257596"/>
                  <a:pt x="1196089" y="1417052"/>
                  <a:pt x="1170735" y="1639043"/>
                </a:cubicBezTo>
                <a:lnTo>
                  <a:pt x="1169554" y="1649350"/>
                </a:lnTo>
                <a:cubicBezTo>
                  <a:pt x="1155195" y="1775287"/>
                  <a:pt x="1043602" y="1867271"/>
                  <a:pt x="917196" y="1857483"/>
                </a:cubicBezTo>
                <a:lnTo>
                  <a:pt x="835863" y="1850901"/>
                </a:lnTo>
                <a:cubicBezTo>
                  <a:pt x="779794" y="1846397"/>
                  <a:pt x="738537" y="1796507"/>
                  <a:pt x="745080" y="1740901"/>
                </a:cubicBezTo>
                <a:lnTo>
                  <a:pt x="793334" y="1313548"/>
                </a:lnTo>
                <a:cubicBezTo>
                  <a:pt x="819869" y="1078825"/>
                  <a:pt x="1029244" y="908369"/>
                  <a:pt x="1264336" y="930022"/>
                </a:cubicBezTo>
                <a:cubicBezTo>
                  <a:pt x="1403010" y="942668"/>
                  <a:pt x="1526508" y="842109"/>
                  <a:pt x="1542047" y="703873"/>
                </a:cubicBezTo>
                <a:cubicBezTo>
                  <a:pt x="1555951" y="579929"/>
                  <a:pt x="1478617" y="463780"/>
                  <a:pt x="1358845" y="429048"/>
                </a:cubicBezTo>
                <a:lnTo>
                  <a:pt x="31080" y="84325"/>
                </a:lnTo>
                <a:cubicBezTo>
                  <a:pt x="-18446" y="70033"/>
                  <a:pt x="-5361" y="-3588"/>
                  <a:pt x="46165" y="136"/>
                </a:cubicBezTo>
                <a:close/>
              </a:path>
            </a:pathLst>
          </a:custGeom>
          <a:solidFill>
            <a:srgbClr val="405F7D"/>
          </a:solidFill>
          <a:ln>
            <a:noFill/>
          </a:ln>
        </p:spPr>
        <p:txBody>
          <a:bodyPr vert="horz" wrap="square" lIns="91440" tIns="45720" rIns="91440" bIns="45720" numCol="1" anchor="t" anchorCtr="0" compatLnSpc="1">
            <a:prstTxWarp prst="textNoShape">
              <a:avLst/>
            </a:prstTxWarp>
          </a:bodyPr>
          <a:lstStyle/>
          <a:p>
            <a:endParaRPr>
              <a:solidFill>
                <a:srgbClr val="405F7D"/>
              </a:solidFill>
            </a:endParaRPr>
          </a:p>
        </p:txBody>
      </p:sp>
      <p:sp>
        <p:nvSpPr>
          <p:cNvPr id="14" name="Freeform: Shape 9">
            <a:extLst>
              <a:ext uri="{FF2B5EF4-FFF2-40B4-BE49-F238E27FC236}">
                <a16:creationId xmlns:a16="http://schemas.microsoft.com/office/drawing/2014/main" id="{82959664-E171-5B4D-A048-560EC72CD682}"/>
              </a:ext>
            </a:extLst>
          </p:cNvPr>
          <p:cNvSpPr/>
          <p:nvPr/>
        </p:nvSpPr>
        <p:spPr>
          <a:xfrm>
            <a:off x="6334540" y="4172739"/>
            <a:ext cx="872008" cy="1340286"/>
          </a:xfrm>
          <a:custGeom>
            <a:avLst/>
            <a:gdLst>
              <a:gd name="connsiteX0" fmla="*/ 498932 w 1793748"/>
              <a:gd name="connsiteY0" fmla="*/ 1840185 h 2429045"/>
              <a:gd name="connsiteX1" fmla="*/ 793362 w 1793748"/>
              <a:gd name="connsiteY1" fmla="*/ 2134615 h 2429045"/>
              <a:gd name="connsiteX2" fmla="*/ 498932 w 1793748"/>
              <a:gd name="connsiteY2" fmla="*/ 2429045 h 2429045"/>
              <a:gd name="connsiteX3" fmla="*/ 204502 w 1793748"/>
              <a:gd name="connsiteY3" fmla="*/ 2134615 h 2429045"/>
              <a:gd name="connsiteX4" fmla="*/ 498932 w 1793748"/>
              <a:gd name="connsiteY4" fmla="*/ 1840185 h 2429045"/>
              <a:gd name="connsiteX5" fmla="*/ 1242076 w 1793748"/>
              <a:gd name="connsiteY5" fmla="*/ 2075 h 2429045"/>
              <a:gd name="connsiteX6" fmla="*/ 1294599 w 1793748"/>
              <a:gd name="connsiteY6" fmla="*/ 26252 h 2429045"/>
              <a:gd name="connsiteX7" fmla="*/ 1739101 w 1793748"/>
              <a:gd name="connsiteY7" fmla="*/ 1193757 h 2429045"/>
              <a:gd name="connsiteX8" fmla="*/ 1365702 w 1793748"/>
              <a:gd name="connsiteY8" fmla="*/ 2075846 h 2429045"/>
              <a:gd name="connsiteX9" fmla="*/ 1174333 w 1793748"/>
              <a:gd name="connsiteY9" fmla="*/ 2148149 h 2429045"/>
              <a:gd name="connsiteX10" fmla="*/ 870891 w 1793748"/>
              <a:gd name="connsiteY10" fmla="*/ 2011236 h 2429045"/>
              <a:gd name="connsiteX11" fmla="*/ 349119 w 1793748"/>
              <a:gd name="connsiteY11" fmla="*/ 1775663 h 2429045"/>
              <a:gd name="connsiteX12" fmla="*/ 339779 w 1793748"/>
              <a:gd name="connsiteY12" fmla="*/ 1779355 h 2429045"/>
              <a:gd name="connsiteX13" fmla="*/ 39156 w 1793748"/>
              <a:gd name="connsiteY13" fmla="*/ 1650134 h 2429045"/>
              <a:gd name="connsiteX14" fmla="*/ 7702 w 1793748"/>
              <a:gd name="connsiteY14" fmla="*/ 1574447 h 2429045"/>
              <a:gd name="connsiteX15" fmla="*/ 64091 w 1793748"/>
              <a:gd name="connsiteY15" fmla="*/ 1443174 h 2429045"/>
              <a:gd name="connsiteX16" fmla="*/ 466478 w 1793748"/>
              <a:gd name="connsiteY16" fmla="*/ 1291083 h 2429045"/>
              <a:gd name="connsiteX17" fmla="*/ 1022612 w 1793748"/>
              <a:gd name="connsiteY17" fmla="*/ 1535168 h 2429045"/>
              <a:gd name="connsiteX18" fmla="*/ 1350636 w 1793748"/>
              <a:gd name="connsiteY18" fmla="*/ 1679157 h 2429045"/>
              <a:gd name="connsiteX19" fmla="*/ 1511344 w 1793748"/>
              <a:gd name="connsiteY19" fmla="*/ 1390460 h 2429045"/>
              <a:gd name="connsiteX20" fmla="*/ 1211955 w 1793748"/>
              <a:gd name="connsiteY20" fmla="*/ 51584 h 2429045"/>
              <a:gd name="connsiteX21" fmla="*/ 1242076 w 1793748"/>
              <a:gd name="connsiteY21" fmla="*/ 2075 h 24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3748" h="2429045">
                <a:moveTo>
                  <a:pt x="498932" y="1840185"/>
                </a:moveTo>
                <a:cubicBezTo>
                  <a:pt x="661541" y="1840185"/>
                  <a:pt x="793362" y="1972006"/>
                  <a:pt x="793362" y="2134615"/>
                </a:cubicBezTo>
                <a:cubicBezTo>
                  <a:pt x="793362" y="2297224"/>
                  <a:pt x="661541" y="2429045"/>
                  <a:pt x="498932" y="2429045"/>
                </a:cubicBezTo>
                <a:cubicBezTo>
                  <a:pt x="336323" y="2429045"/>
                  <a:pt x="204502" y="2297224"/>
                  <a:pt x="204502" y="2134615"/>
                </a:cubicBezTo>
                <a:cubicBezTo>
                  <a:pt x="204502" y="1972006"/>
                  <a:pt x="336323" y="1840185"/>
                  <a:pt x="498932" y="1840185"/>
                </a:cubicBezTo>
                <a:close/>
                <a:moveTo>
                  <a:pt x="1242076" y="2075"/>
                </a:moveTo>
                <a:cubicBezTo>
                  <a:pt x="1261361" y="-3848"/>
                  <a:pt x="1284379" y="2511"/>
                  <a:pt x="1294599" y="26252"/>
                </a:cubicBezTo>
                <a:lnTo>
                  <a:pt x="1739101" y="1193757"/>
                </a:lnTo>
                <a:cubicBezTo>
                  <a:pt x="1889148" y="1540501"/>
                  <a:pt x="1719013" y="1942113"/>
                  <a:pt x="1365702" y="2075846"/>
                </a:cubicBezTo>
                <a:lnTo>
                  <a:pt x="1174333" y="2148149"/>
                </a:lnTo>
                <a:cubicBezTo>
                  <a:pt x="1052921" y="2193992"/>
                  <a:pt x="916707" y="2132663"/>
                  <a:pt x="870891" y="2011236"/>
                </a:cubicBezTo>
                <a:cubicBezTo>
                  <a:pt x="792035" y="1802225"/>
                  <a:pt x="558550" y="1696694"/>
                  <a:pt x="349119" y="1775663"/>
                </a:cubicBezTo>
                <a:lnTo>
                  <a:pt x="339779" y="1779355"/>
                </a:lnTo>
                <a:cubicBezTo>
                  <a:pt x="221187" y="1824275"/>
                  <a:pt x="88232" y="1767048"/>
                  <a:pt x="39156" y="1650134"/>
                </a:cubicBezTo>
                <a:lnTo>
                  <a:pt x="7702" y="1574447"/>
                </a:lnTo>
                <a:cubicBezTo>
                  <a:pt x="-13972" y="1522553"/>
                  <a:pt x="11755" y="1463173"/>
                  <a:pt x="64091" y="1443174"/>
                </a:cubicBezTo>
                <a:lnTo>
                  <a:pt x="466478" y="1291083"/>
                </a:lnTo>
                <a:cubicBezTo>
                  <a:pt x="687363" y="1207602"/>
                  <a:pt x="934769" y="1316004"/>
                  <a:pt x="1022612" y="1535168"/>
                </a:cubicBezTo>
                <a:cubicBezTo>
                  <a:pt x="1074595" y="1664389"/>
                  <a:pt x="1220589" y="1728179"/>
                  <a:pt x="1350636" y="1679157"/>
                </a:cubicBezTo>
                <a:cubicBezTo>
                  <a:pt x="1467554" y="1634955"/>
                  <a:pt x="1535397" y="1513118"/>
                  <a:pt x="1511344" y="1390460"/>
                </a:cubicBezTo>
                <a:lnTo>
                  <a:pt x="1211955" y="51584"/>
                </a:lnTo>
                <a:cubicBezTo>
                  <a:pt x="1207241" y="26201"/>
                  <a:pt x="1222792" y="7997"/>
                  <a:pt x="1242076" y="2075"/>
                </a:cubicBezTo>
                <a:close/>
              </a:path>
            </a:pathLst>
          </a:custGeom>
          <a:solidFill>
            <a:srgbClr val="6F59A0"/>
          </a:solidFill>
          <a:ln>
            <a:noFill/>
          </a:ln>
        </p:spPr>
        <p:txBody>
          <a:bodyPr vert="horz" wrap="square" lIns="91440" tIns="45720" rIns="91440" bIns="45720" numCol="1" anchor="t" anchorCtr="0" compatLnSpc="1">
            <a:prstTxWarp prst="textNoShape">
              <a:avLst/>
            </a:prstTxWarp>
          </a:bodyPr>
          <a:lstStyle/>
          <a:p>
            <a:endParaRPr>
              <a:solidFill>
                <a:srgbClr val="405F7D"/>
              </a:solidFill>
            </a:endParaRPr>
          </a:p>
        </p:txBody>
      </p:sp>
    </p:spTree>
    <p:extLst>
      <p:ext uri="{BB962C8B-B14F-4D97-AF65-F5344CB8AC3E}">
        <p14:creationId xmlns:p14="http://schemas.microsoft.com/office/powerpoint/2010/main" val="1210168386"/>
      </p:ext>
    </p:extLst>
  </p:cSld>
  <p:clrMapOvr>
    <a:masterClrMapping/>
  </p:clrMapOvr>
  <p:transition spd="slow" advClick="0" advTm="6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1">
            <a:extLst>
              <a:ext uri="{FF2B5EF4-FFF2-40B4-BE49-F238E27FC236}">
                <a16:creationId xmlns:a16="http://schemas.microsoft.com/office/drawing/2014/main" id="{09A591A2-23BF-6D46-BC83-5D4B9D917897}"/>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7" name="Rectangle 6">
            <a:extLst>
              <a:ext uri="{FF2B5EF4-FFF2-40B4-BE49-F238E27FC236}">
                <a16:creationId xmlns:a16="http://schemas.microsoft.com/office/drawing/2014/main" id="{54E1267C-B369-0E45-B247-8C2CDE51B956}"/>
              </a:ext>
            </a:extLst>
          </p:cNvPr>
          <p:cNvSpPr/>
          <p:nvPr/>
        </p:nvSpPr>
        <p:spPr>
          <a:xfrm>
            <a:off x="617606" y="1543269"/>
            <a:ext cx="8019631" cy="2954655"/>
          </a:xfrm>
          <a:prstGeom prst="rect">
            <a:avLst/>
          </a:prstGeom>
          <a:solidFill>
            <a:schemeClr val="bg1">
              <a:alpha val="10000"/>
            </a:schemeClr>
          </a:solidFill>
        </p:spPr>
        <p:txBody>
          <a:bodyPr wrap="square">
            <a:spAutoFit/>
          </a:bodyPr>
          <a:lstStyle/>
          <a:p>
            <a:pPr>
              <a:spcBef>
                <a:spcPts val="1800"/>
              </a:spcBef>
              <a:spcAft>
                <a:spcPts val="1800"/>
              </a:spcAft>
              <a:defRPr/>
            </a:pPr>
            <a:r>
              <a:rPr lang="en-US" sz="2400" b="1" dirty="0" err="1">
                <a:solidFill>
                  <a:srgbClr val="C40000"/>
                </a:solidFill>
                <a:latin typeface="Arial" charset="0"/>
                <a:ea typeface="ＭＳ Ｐゴシック" charset="0"/>
                <a:cs typeface="ＭＳ Ｐゴシック" charset="0"/>
              </a:rPr>
              <a:t>Valoare</a:t>
            </a:r>
            <a:r>
              <a:rPr lang="en-US" sz="2400" b="1" dirty="0">
                <a:solidFill>
                  <a:srgbClr val="C40000"/>
                </a:solidFill>
                <a:latin typeface="Arial" charset="0"/>
                <a:ea typeface="ＭＳ Ｐゴシック" charset="0"/>
                <a:cs typeface="ＭＳ Ｐゴシック" charset="0"/>
              </a:rPr>
              <a:t> </a:t>
            </a:r>
            <a:r>
              <a:rPr lang="en-US" sz="2400" b="1" dirty="0" err="1">
                <a:solidFill>
                  <a:srgbClr val="C40000"/>
                </a:solidFill>
                <a:latin typeface="Arial" charset="0"/>
                <a:ea typeface="ＭＳ Ｐゴシック" charset="0"/>
                <a:cs typeface="ＭＳ Ｐゴシック" charset="0"/>
              </a:rPr>
              <a:t>totală</a:t>
            </a:r>
            <a:r>
              <a:rPr lang="en-US" sz="2400" b="1" dirty="0">
                <a:solidFill>
                  <a:srgbClr val="C40000"/>
                </a:solidFill>
                <a:latin typeface="Arial" charset="0"/>
                <a:ea typeface="ＭＳ Ｐゴシック" charset="0"/>
                <a:cs typeface="ＭＳ Ｐゴシック" charset="0"/>
              </a:rPr>
              <a:t>:</a:t>
            </a:r>
          </a:p>
          <a:p>
            <a:pPr marL="285750" indent="-285750">
              <a:spcBef>
                <a:spcPts val="1800"/>
              </a:spcBef>
              <a:spcAft>
                <a:spcPts val="1800"/>
              </a:spcAft>
              <a:buFont typeface="Arial" panose="020B0604020202020204" pitchFamily="34" charset="0"/>
              <a:buChar char="•"/>
              <a:defRPr/>
            </a:pPr>
            <a:r>
              <a:rPr lang="ro-RO" sz="2400" dirty="0">
                <a:solidFill>
                  <a:srgbClr val="C40000"/>
                </a:solidFill>
                <a:latin typeface="Arial" charset="0"/>
                <a:ea typeface="ＭＳ Ｐゴシック" charset="0"/>
              </a:rPr>
              <a:t>95.106.766,85 lei</a:t>
            </a:r>
            <a:r>
              <a:rPr lang="ro-RO" sz="2400" dirty="0">
                <a:solidFill>
                  <a:srgbClr val="435D7F"/>
                </a:solidFill>
                <a:latin typeface="Arial" panose="020B0604020202020204" pitchFamily="34" charset="0"/>
                <a:cs typeface="Arial" panose="020B0604020202020204" pitchFamily="34" charset="0"/>
              </a:rPr>
              <a:t>, din care:</a:t>
            </a:r>
          </a:p>
          <a:p>
            <a:pPr marL="800100" lvl="1" indent="-342900">
              <a:spcBef>
                <a:spcPts val="1800"/>
              </a:spcBef>
              <a:spcAft>
                <a:spcPts val="1800"/>
              </a:spcAft>
              <a:buFont typeface="Wingdings" pitchFamily="2" charset="2"/>
              <a:buChar char="Ø"/>
              <a:defRPr/>
            </a:pPr>
            <a:r>
              <a:rPr lang="ro-RO" sz="2400" dirty="0">
                <a:solidFill>
                  <a:srgbClr val="435D7F"/>
                </a:solidFill>
                <a:latin typeface="Arial" panose="020B0604020202020204" pitchFamily="34" charset="0"/>
                <a:cs typeface="Arial" panose="020B0604020202020204" pitchFamily="34" charset="0"/>
              </a:rPr>
              <a:t>49.089.440,71 lei (componenta 1)</a:t>
            </a:r>
          </a:p>
          <a:p>
            <a:pPr marL="800100" lvl="1" indent="-342900">
              <a:spcBef>
                <a:spcPts val="1800"/>
              </a:spcBef>
              <a:spcAft>
                <a:spcPts val="1800"/>
              </a:spcAft>
              <a:buFont typeface="Wingdings" pitchFamily="2" charset="2"/>
              <a:buChar char="Ø"/>
              <a:defRPr/>
            </a:pPr>
            <a:r>
              <a:rPr lang="ro-RO" sz="2400" dirty="0">
                <a:solidFill>
                  <a:srgbClr val="435D7F"/>
                </a:solidFill>
                <a:latin typeface="Arial" panose="020B0604020202020204" pitchFamily="34" charset="0"/>
                <a:cs typeface="Arial" panose="020B0604020202020204" pitchFamily="34" charset="0"/>
              </a:rPr>
              <a:t>46.017.326,14 lei (componenta 2)</a:t>
            </a:r>
            <a:endParaRPr lang="en-US" sz="2400" dirty="0">
              <a:solidFill>
                <a:srgbClr val="435D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871593"/>
      </p:ext>
    </p:extLst>
  </p:cSld>
  <p:clrMapOvr>
    <a:masterClrMapping/>
  </p:clrMapOvr>
  <p:transition spd="slow" advClick="0"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1">
            <a:extLst>
              <a:ext uri="{FF2B5EF4-FFF2-40B4-BE49-F238E27FC236}">
                <a16:creationId xmlns:a16="http://schemas.microsoft.com/office/drawing/2014/main" id="{09A591A2-23BF-6D46-BC83-5D4B9D917897}"/>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7" name="Rectangle 6">
            <a:extLst>
              <a:ext uri="{FF2B5EF4-FFF2-40B4-BE49-F238E27FC236}">
                <a16:creationId xmlns:a16="http://schemas.microsoft.com/office/drawing/2014/main" id="{54E1267C-B369-0E45-B247-8C2CDE51B956}"/>
              </a:ext>
            </a:extLst>
          </p:cNvPr>
          <p:cNvSpPr/>
          <p:nvPr/>
        </p:nvSpPr>
        <p:spPr>
          <a:xfrm>
            <a:off x="617606" y="1455956"/>
            <a:ext cx="8019631" cy="2954655"/>
          </a:xfrm>
          <a:prstGeom prst="rect">
            <a:avLst/>
          </a:prstGeom>
          <a:solidFill>
            <a:schemeClr val="bg1">
              <a:alpha val="10000"/>
            </a:schemeClr>
          </a:solidFill>
        </p:spPr>
        <p:txBody>
          <a:bodyPr wrap="square">
            <a:spAutoFit/>
          </a:bodyPr>
          <a:lstStyle/>
          <a:p>
            <a:pPr>
              <a:spcBef>
                <a:spcPts val="1800"/>
              </a:spcBef>
              <a:spcAft>
                <a:spcPts val="1800"/>
              </a:spcAft>
              <a:defRPr/>
            </a:pPr>
            <a:r>
              <a:rPr lang="ro-RO" sz="2400" b="1" dirty="0">
                <a:solidFill>
                  <a:srgbClr val="C40000"/>
                </a:solidFill>
                <a:latin typeface="Arial" charset="0"/>
                <a:ea typeface="ＭＳ Ｐゴシック" charset="0"/>
                <a:cs typeface="ＭＳ Ｐゴシック" charset="0"/>
              </a:rPr>
              <a:t>Valoare nerambursabilă:</a:t>
            </a:r>
          </a:p>
          <a:p>
            <a:pPr marL="285750" indent="-285750">
              <a:spcBef>
                <a:spcPts val="1800"/>
              </a:spcBef>
              <a:spcAft>
                <a:spcPts val="1800"/>
              </a:spcAft>
              <a:buFont typeface="Arial" panose="020B0604020202020204" pitchFamily="34" charset="0"/>
              <a:buChar char="•"/>
              <a:defRPr/>
            </a:pPr>
            <a:r>
              <a:rPr lang="ro-RO" sz="2400" dirty="0">
                <a:solidFill>
                  <a:srgbClr val="C40000"/>
                </a:solidFill>
                <a:latin typeface="Arial" charset="0"/>
                <a:ea typeface="ＭＳ Ｐゴシック" charset="0"/>
              </a:rPr>
              <a:t>82.969.632,63 lei</a:t>
            </a:r>
            <a:r>
              <a:rPr lang="ro-RO" sz="2400" dirty="0">
                <a:solidFill>
                  <a:srgbClr val="435D7F"/>
                </a:solidFill>
                <a:latin typeface="Arial" panose="020B0604020202020204" pitchFamily="34" charset="0"/>
                <a:cs typeface="Arial" panose="020B0604020202020204" pitchFamily="34" charset="0"/>
              </a:rPr>
              <a:t>, din care:</a:t>
            </a:r>
          </a:p>
          <a:p>
            <a:pPr marL="800100" lvl="1" indent="-342900">
              <a:spcBef>
                <a:spcPts val="1800"/>
              </a:spcBef>
              <a:spcAft>
                <a:spcPts val="1800"/>
              </a:spcAft>
              <a:buFont typeface="Wingdings" pitchFamily="2" charset="2"/>
              <a:buChar char="Ø"/>
              <a:defRPr/>
            </a:pPr>
            <a:r>
              <a:rPr lang="ro-RO" sz="2400" dirty="0">
                <a:solidFill>
                  <a:srgbClr val="435D7F"/>
                </a:solidFill>
                <a:latin typeface="Arial" panose="020B0604020202020204" pitchFamily="34" charset="0"/>
                <a:cs typeface="Arial" panose="020B0604020202020204" pitchFamily="34" charset="0"/>
              </a:rPr>
              <a:t>43.851.960,94 lei (componenta 1)</a:t>
            </a:r>
          </a:p>
          <a:p>
            <a:pPr marL="800100" lvl="1" indent="-342900">
              <a:spcBef>
                <a:spcPts val="1800"/>
              </a:spcBef>
              <a:spcAft>
                <a:spcPts val="1800"/>
              </a:spcAft>
              <a:buFont typeface="Wingdings" pitchFamily="2" charset="2"/>
              <a:buChar char="Ø"/>
              <a:defRPr/>
            </a:pPr>
            <a:r>
              <a:rPr lang="ro-RO" sz="2400" dirty="0">
                <a:solidFill>
                  <a:srgbClr val="435D7F"/>
                </a:solidFill>
                <a:latin typeface="Arial" panose="020B0604020202020204" pitchFamily="34" charset="0"/>
                <a:cs typeface="Arial" panose="020B0604020202020204" pitchFamily="34" charset="0"/>
              </a:rPr>
              <a:t>39.117.671,69 lei (componenta 2)</a:t>
            </a:r>
          </a:p>
        </p:txBody>
      </p:sp>
    </p:spTree>
    <p:extLst>
      <p:ext uri="{BB962C8B-B14F-4D97-AF65-F5344CB8AC3E}">
        <p14:creationId xmlns:p14="http://schemas.microsoft.com/office/powerpoint/2010/main" val="777941171"/>
      </p:ext>
    </p:extLst>
  </p:cSld>
  <p:clrMapOvr>
    <a:masterClrMapping/>
  </p:clrMapOvr>
  <p:transition spd="slow" advClick="0" advTm="6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1">
            <a:extLst>
              <a:ext uri="{FF2B5EF4-FFF2-40B4-BE49-F238E27FC236}">
                <a16:creationId xmlns:a16="http://schemas.microsoft.com/office/drawing/2014/main" id="{09A591A2-23BF-6D46-BC83-5D4B9D917897}"/>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7" name="Rectangle 6">
            <a:extLst>
              <a:ext uri="{FF2B5EF4-FFF2-40B4-BE49-F238E27FC236}">
                <a16:creationId xmlns:a16="http://schemas.microsoft.com/office/drawing/2014/main" id="{54E1267C-B369-0E45-B247-8C2CDE51B956}"/>
              </a:ext>
            </a:extLst>
          </p:cNvPr>
          <p:cNvSpPr/>
          <p:nvPr/>
        </p:nvSpPr>
        <p:spPr>
          <a:xfrm>
            <a:off x="645645" y="1554027"/>
            <a:ext cx="5878513" cy="2123658"/>
          </a:xfrm>
          <a:prstGeom prst="rect">
            <a:avLst/>
          </a:prstGeom>
          <a:solidFill>
            <a:schemeClr val="bg1">
              <a:alpha val="10000"/>
            </a:schemeClr>
          </a:solidFill>
        </p:spPr>
        <p:txBody>
          <a:bodyPr wrap="square">
            <a:spAutoFit/>
          </a:bodyPr>
          <a:lstStyle/>
          <a:p>
            <a:pPr algn="just">
              <a:spcBef>
                <a:spcPts val="1800"/>
              </a:spcBef>
              <a:spcAft>
                <a:spcPts val="1800"/>
              </a:spcAft>
              <a:defRPr/>
            </a:pPr>
            <a:r>
              <a:rPr lang="ro-RO" sz="2400" b="1" dirty="0">
                <a:solidFill>
                  <a:srgbClr val="C40000"/>
                </a:solidFill>
                <a:latin typeface="Arial" charset="0"/>
                <a:ea typeface="ＭＳ Ｐゴシック" charset="0"/>
                <a:cs typeface="ＭＳ Ｐゴシック" charset="0"/>
              </a:rPr>
              <a:t>Durata implementării: </a:t>
            </a:r>
          </a:p>
          <a:p>
            <a:pPr marL="342900" indent="-342900" algn="just">
              <a:spcBef>
                <a:spcPts val="1800"/>
              </a:spcBef>
              <a:spcAft>
                <a:spcPts val="1800"/>
              </a:spcAft>
              <a:buFont typeface="Arial" panose="020B0604020202020204" pitchFamily="34" charset="0"/>
              <a:buChar char="•"/>
              <a:defRPr/>
            </a:pPr>
            <a:r>
              <a:rPr lang="ro-RO" sz="2400" dirty="0">
                <a:solidFill>
                  <a:srgbClr val="435D7F"/>
                </a:solidFill>
                <a:latin typeface="Arial" panose="020B0604020202020204" pitchFamily="34" charset="0"/>
                <a:cs typeface="Arial" panose="020B0604020202020204" pitchFamily="34" charset="0"/>
              </a:rPr>
              <a:t>21 luni (componenta 1)</a:t>
            </a:r>
          </a:p>
          <a:p>
            <a:pPr marL="342900" indent="-342900" algn="just">
              <a:spcBef>
                <a:spcPts val="1800"/>
              </a:spcBef>
              <a:spcAft>
                <a:spcPts val="1800"/>
              </a:spcAft>
              <a:buFont typeface="Arial" panose="020B0604020202020204" pitchFamily="34" charset="0"/>
              <a:buChar char="•"/>
              <a:defRPr/>
            </a:pPr>
            <a:r>
              <a:rPr lang="ro-RO" sz="2400" dirty="0">
                <a:solidFill>
                  <a:srgbClr val="435D7F"/>
                </a:solidFill>
                <a:latin typeface="Arial" panose="020B0604020202020204" pitchFamily="34" charset="0"/>
                <a:cs typeface="Arial" panose="020B0604020202020204" pitchFamily="34" charset="0"/>
              </a:rPr>
              <a:t>17 luni (componenta 2)</a:t>
            </a:r>
          </a:p>
        </p:txBody>
      </p:sp>
    </p:spTree>
    <p:extLst>
      <p:ext uri="{BB962C8B-B14F-4D97-AF65-F5344CB8AC3E}">
        <p14:creationId xmlns:p14="http://schemas.microsoft.com/office/powerpoint/2010/main" val="17816652"/>
      </p:ext>
    </p:extLst>
  </p:cSld>
  <p:clrMapOvr>
    <a:masterClrMapping/>
  </p:clrMapOvr>
  <p:transition spd="slow" advClick="0" advTm="6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a:extLst>
              <a:ext uri="{FF2B5EF4-FFF2-40B4-BE49-F238E27FC236}">
                <a16:creationId xmlns:a16="http://schemas.microsoft.com/office/drawing/2014/main" id="{D0924D61-5213-7046-A276-1A8A4DA91C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76950"/>
            <a:ext cx="9144000"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4">
            <a:extLst>
              <a:ext uri="{FF2B5EF4-FFF2-40B4-BE49-F238E27FC236}">
                <a16:creationId xmlns:a16="http://schemas.microsoft.com/office/drawing/2014/main" id="{F3F710F7-9B3C-EA41-9682-17CBDC0CDB08}"/>
              </a:ext>
            </a:extLst>
          </p:cNvPr>
          <p:cNvSpPr>
            <a:spLocks noChangeArrowheads="1"/>
          </p:cNvSpPr>
          <p:nvPr/>
        </p:nvSpPr>
        <p:spPr bwMode="auto">
          <a:xfrm>
            <a:off x="0" y="6440488"/>
            <a:ext cx="91440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743200" algn="ctr"/>
                <a:tab pos="3762375" algn="ctr"/>
                <a:tab pos="5486400" algn="r"/>
                <a:tab pos="5940425" algn="r"/>
                <a:tab pos="7524750" algn="r"/>
                <a:tab pos="783113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115000"/>
              </a:lnSpc>
              <a:spcBef>
                <a:spcPct val="0"/>
              </a:spcBef>
              <a:buFontTx/>
              <a:buNone/>
            </a:pPr>
            <a:r>
              <a:rPr lang="ro-RO" altLang="ro-RO" sz="1200">
                <a:solidFill>
                  <a:srgbClr val="435D7F"/>
                </a:solidFill>
                <a:ea typeface="MS Mincho" panose="02020609040205080304" pitchFamily="49" charset="-128"/>
                <a:cs typeface="Arial" panose="020B0604020202020204" pitchFamily="34" charset="0"/>
              </a:rPr>
              <a:t>www</a:t>
            </a:r>
            <a:r>
              <a:rPr lang="en-US" altLang="ro-RO" sz="1200">
                <a:solidFill>
                  <a:srgbClr val="435D7F"/>
                </a:solidFill>
                <a:ea typeface="MS Mincho" panose="02020609040205080304" pitchFamily="49" charset="-128"/>
                <a:cs typeface="Arial" panose="020B0604020202020204" pitchFamily="34" charset="0"/>
              </a:rPr>
              <a:t>.inforegio.ro  |  facebook.com/inforegio.ro</a:t>
            </a:r>
            <a:endParaRPr lang="ro-RO" altLang="ro-RO" sz="1200">
              <a:solidFill>
                <a:srgbClr val="435D7F"/>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4579" name="Picture 15" descr="Screenshot 2016-10-05 14.46.50.png">
            <a:extLst>
              <a:ext uri="{FF2B5EF4-FFF2-40B4-BE49-F238E27FC236}">
                <a16:creationId xmlns:a16="http://schemas.microsoft.com/office/drawing/2014/main" id="{D0951F0E-2A8D-074A-BD50-90C8B9DB2F2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809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F32D761-F3DF-DE4F-BA7B-EAF60ED71C4F}"/>
              </a:ext>
            </a:extLst>
          </p:cNvPr>
          <p:cNvSpPr txBox="1">
            <a:spLocks noChangeArrowheads="1"/>
          </p:cNvSpPr>
          <p:nvPr/>
        </p:nvSpPr>
        <p:spPr bwMode="auto">
          <a:xfrm>
            <a:off x="491929" y="163294"/>
            <a:ext cx="827098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buNone/>
            </a:pPr>
            <a:r>
              <a:rPr lang="ro-RO" sz="1800" b="1" dirty="0">
                <a:solidFill>
                  <a:srgbClr val="1081D1"/>
                </a:solidFill>
                <a:latin typeface="Arial" panose="020B0604020202020204" pitchFamily="34" charset="0"/>
                <a:cs typeface="Arial" panose="020B0604020202020204" pitchFamily="34" charset="0"/>
              </a:rPr>
              <a:t>Linia verde de autobuze electrice </a:t>
            </a:r>
            <a:r>
              <a:rPr lang="ro-RO" sz="1800" b="1" dirty="0" err="1">
                <a:solidFill>
                  <a:srgbClr val="1081D1"/>
                </a:solidFill>
                <a:latin typeface="Arial" panose="020B0604020202020204" pitchFamily="34" charset="0"/>
                <a:cs typeface="Arial" panose="020B0604020202020204" pitchFamily="34" charset="0"/>
              </a:rPr>
              <a:t>între</a:t>
            </a:r>
            <a:r>
              <a:rPr lang="ro-RO" sz="1800" b="1" dirty="0">
                <a:solidFill>
                  <a:srgbClr val="1081D1"/>
                </a:solidFill>
                <a:latin typeface="Arial" panose="020B0604020202020204" pitchFamily="34" charset="0"/>
                <a:cs typeface="Arial" panose="020B0604020202020204" pitchFamily="34" charset="0"/>
              </a:rPr>
              <a:t> </a:t>
            </a:r>
            <a:r>
              <a:rPr lang="ro-RO" sz="1800" b="1" dirty="0" err="1">
                <a:solidFill>
                  <a:srgbClr val="1081D1"/>
                </a:solidFill>
                <a:latin typeface="Arial" panose="020B0604020202020204" pitchFamily="34" charset="0"/>
                <a:cs typeface="Arial" panose="020B0604020202020204" pitchFamily="34" charset="0"/>
              </a:rPr>
              <a:t>Petrila-Petroşani-Aninoasa-Vulcan-Lupeni-Uricani</a:t>
            </a:r>
            <a:r>
              <a:rPr lang="ro-RO" sz="1800" b="1" dirty="0">
                <a:solidFill>
                  <a:srgbClr val="1081D1"/>
                </a:solidFill>
                <a:latin typeface="Arial" panose="020B0604020202020204" pitchFamily="34" charset="0"/>
                <a:cs typeface="Arial" panose="020B0604020202020204" pitchFamily="34" charset="0"/>
              </a:rPr>
              <a:t> Green Line Valea Jiului </a:t>
            </a:r>
          </a:p>
        </p:txBody>
      </p:sp>
      <p:sp>
        <p:nvSpPr>
          <p:cNvPr id="10" name="Rectangle 15">
            <a:extLst>
              <a:ext uri="{FF2B5EF4-FFF2-40B4-BE49-F238E27FC236}">
                <a16:creationId xmlns:a16="http://schemas.microsoft.com/office/drawing/2014/main" id="{480D377C-6D11-A043-BA22-1E1B0AB66897}"/>
              </a:ext>
            </a:extLst>
          </p:cNvPr>
          <p:cNvSpPr>
            <a:spLocks noChangeArrowheads="1"/>
          </p:cNvSpPr>
          <p:nvPr/>
        </p:nvSpPr>
        <p:spPr bwMode="auto">
          <a:xfrm>
            <a:off x="618187" y="1086287"/>
            <a:ext cx="8312154"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a:spcBef>
                <a:spcPts val="1200"/>
              </a:spcBef>
              <a:spcAft>
                <a:spcPts val="1200"/>
              </a:spcAft>
              <a:buFont typeface="Arial" panose="020B0604020202020204" pitchFamily="34" charset="0"/>
              <a:buNone/>
              <a:defRPr/>
            </a:pPr>
            <a:r>
              <a:rPr lang="ro-RO" altLang="ro-RO" sz="2200" b="1" dirty="0">
                <a:solidFill>
                  <a:srgbClr val="C40000"/>
                </a:solidFill>
                <a:latin typeface="Arial" panose="020B0604020202020204" pitchFamily="34" charset="0"/>
              </a:rPr>
              <a:t>Obiectivul general</a:t>
            </a:r>
            <a:endParaRPr lang="ro-RO" altLang="ro-RO" sz="1200" b="1" dirty="0">
              <a:solidFill>
                <a:srgbClr val="C40000"/>
              </a:solidFill>
              <a:latin typeface="Arial" panose="020B0604020202020204" pitchFamily="34" charset="0"/>
            </a:endParaRPr>
          </a:p>
          <a:p>
            <a:pPr algn="just">
              <a:spcBef>
                <a:spcPts val="1200"/>
              </a:spcBef>
              <a:spcAft>
                <a:spcPts val="1200"/>
              </a:spcAft>
              <a:defRPr/>
            </a:pPr>
            <a:r>
              <a:rPr lang="ro-RO" sz="2200" dirty="0">
                <a:solidFill>
                  <a:srgbClr val="435D7F"/>
                </a:solidFill>
                <a:latin typeface="Arial" panose="020B0604020202020204" pitchFamily="34" charset="0"/>
                <a:cs typeface="Arial" panose="020B0604020202020204" pitchFamily="34" charset="0"/>
              </a:rPr>
              <a:t>Reducerea emisiilor de carbon din transport în localitățile urbane din Valea Jiului  și reducerea numărului de deplasări cu transportul privat cu autoturisme, prin asigurarea unui transport public de călători modern, nepoluant, de înaltă calitate, atractiv și eficient pe toată lungimea traseelor </a:t>
            </a:r>
          </a:p>
        </p:txBody>
      </p:sp>
      <p:pic>
        <p:nvPicPr>
          <p:cNvPr id="3" name="Picture 2">
            <a:extLst>
              <a:ext uri="{FF2B5EF4-FFF2-40B4-BE49-F238E27FC236}">
                <a16:creationId xmlns:a16="http://schemas.microsoft.com/office/drawing/2014/main" id="{02C3C913-191B-B540-BBF4-423E48F607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7422" y="3715577"/>
            <a:ext cx="4005330" cy="2252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7A7025F-066F-9643-8A90-6269DA4DE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6640" y="3718215"/>
            <a:ext cx="3524904" cy="2262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0932946"/>
      </p:ext>
    </p:extLst>
  </p:cSld>
  <p:clrMapOvr>
    <a:masterClrMapping/>
  </p:clrMapOvr>
  <p:transition spd="slow" advClick="0" advTm="6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13866</TotalTime>
  <Words>1061</Words>
  <Application>Microsoft Macintosh PowerPoint</Application>
  <PresentationFormat>On-screen Show (4:3)</PresentationFormat>
  <Paragraphs>122</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MS Mincho</vt:lpstr>
      <vt:lpstr>ＭＳ Ｐゴシック</vt: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rainfall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Fodor Zoli</dc:creator>
  <cp:lastModifiedBy>Microsoft Office User</cp:lastModifiedBy>
  <cp:revision>1592</cp:revision>
  <cp:lastPrinted>2019-02-20T13:49:11Z</cp:lastPrinted>
  <dcterms:created xsi:type="dcterms:W3CDTF">2016-10-05T11:12:56Z</dcterms:created>
  <dcterms:modified xsi:type="dcterms:W3CDTF">2019-08-09T06:31:51Z</dcterms:modified>
</cp:coreProperties>
</file>